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6" r:id="rId7"/>
    <p:sldId id="267" r:id="rId8"/>
    <p:sldId id="279" r:id="rId9"/>
    <p:sldId id="280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22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7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92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34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61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57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20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32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0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15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6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A7264-5EF9-462F-A182-71778FE81A5C}" type="datetimeFigureOut">
              <a:rPr lang="tr-TR" smtClean="0"/>
              <a:t>01.06.2017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061F8-8A0A-472F-88D0-61CF1B01D5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92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27393" y="3039298"/>
            <a:ext cx="10010660" cy="1378466"/>
          </a:xfrm>
          <a:ln>
            <a:noFill/>
          </a:ln>
          <a:effectLst>
            <a:outerShdw blurRad="107950" dist="12700" dir="5400000" algn="ctr">
              <a:srgbClr val="000000"/>
            </a:outerShdw>
            <a:softEdge rad="635000"/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tr-TR" sz="9600" dirty="0" smtClean="0"/>
              <a:t>SEFERİHİSAR </a:t>
            </a:r>
            <a:endParaRPr lang="tr-TR" sz="9600" dirty="0"/>
          </a:p>
        </p:txBody>
      </p:sp>
    </p:spTree>
    <p:extLst>
      <p:ext uri="{BB962C8B-B14F-4D97-AF65-F5344CB8AC3E}">
        <p14:creationId xmlns:p14="http://schemas.microsoft.com/office/powerpoint/2010/main" val="35434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0" y="-1447800"/>
            <a:ext cx="146304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168"/>
            <a:ext cx="12191999" cy="69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</Words>
  <Application>Microsoft Office PowerPoint</Application>
  <PresentationFormat>Özel</PresentationFormat>
  <Paragraphs>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Teması</vt:lpstr>
      <vt:lpstr>SEFERİHİSAR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lab2</dc:creator>
  <cp:lastModifiedBy>recep</cp:lastModifiedBy>
  <cp:revision>9</cp:revision>
  <dcterms:created xsi:type="dcterms:W3CDTF">2017-06-01T06:33:43Z</dcterms:created>
  <dcterms:modified xsi:type="dcterms:W3CDTF">2017-06-01T08:37:57Z</dcterms:modified>
</cp:coreProperties>
</file>