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Malí kasteláni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Etwinning projekt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8233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Malí kasteláni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292" t="17485" r="34764" b="18742"/>
          <a:stretch/>
        </p:blipFill>
        <p:spPr>
          <a:xfrm>
            <a:off x="0" y="2043705"/>
            <a:ext cx="5771071" cy="4063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575" t="17610" r="35259" b="20377"/>
          <a:stretch/>
        </p:blipFill>
        <p:spPr>
          <a:xfrm>
            <a:off x="5909094" y="2518913"/>
            <a:ext cx="6116128" cy="42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7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Malí kasteláni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353" t="18113" r="36534" b="21635"/>
          <a:stretch/>
        </p:blipFill>
        <p:spPr>
          <a:xfrm>
            <a:off x="60385" y="2027208"/>
            <a:ext cx="5865962" cy="4132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000" t="17862" r="36108" b="21132"/>
          <a:stretch/>
        </p:blipFill>
        <p:spPr>
          <a:xfrm>
            <a:off x="6003985" y="2518913"/>
            <a:ext cx="5960853" cy="41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1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Malí kasteláni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071" t="17358" r="35401" b="26918"/>
          <a:stretch/>
        </p:blipFill>
        <p:spPr>
          <a:xfrm>
            <a:off x="1428522" y="1647644"/>
            <a:ext cx="7577455" cy="47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7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Malí kasteláni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212" t="18365" r="35330" b="22012"/>
          <a:stretch/>
        </p:blipFill>
        <p:spPr>
          <a:xfrm>
            <a:off x="1759787" y="1664897"/>
            <a:ext cx="7203058" cy="488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5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Malí kasteláni</a:t>
            </a:r>
            <a:endParaRPr lang="sk-S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24" t="17524" r="36137" b="19914"/>
          <a:stretch/>
        </p:blipFill>
        <p:spPr>
          <a:xfrm>
            <a:off x="1837425" y="2042734"/>
            <a:ext cx="6487065" cy="47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8773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16</TotalTime>
  <Words>14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Malí kasteláni</vt:lpstr>
      <vt:lpstr>Malí kasteláni</vt:lpstr>
      <vt:lpstr>Malí kasteláni</vt:lpstr>
      <vt:lpstr>Malí kasteláni</vt:lpstr>
      <vt:lpstr>Malí kasteláni</vt:lpstr>
      <vt:lpstr>Malí kasteláni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Malí kasteláni</dc:title>
  <dc:creator>Microsoft account</dc:creator>
  <cp:lastModifiedBy>Microsoft account</cp:lastModifiedBy>
  <cp:revision>2</cp:revision>
  <dcterms:created xsi:type="dcterms:W3CDTF">2022-05-23T06:41:21Z</dcterms:created>
  <dcterms:modified xsi:type="dcterms:W3CDTF">2022-05-23T06:57:38Z</dcterms:modified>
</cp:coreProperties>
</file>