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C\ΣΟΥΛΑ\ΠΠΣΠΑ\2015-2016\ETWINNING\MODULE 1\STUDENTS' POSTERS 1\RAFAELA GAV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Προβολή στην οθόνη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12</cp:revision>
  <dcterms:created xsi:type="dcterms:W3CDTF">2015-10-06T14:35:53Z</dcterms:created>
  <dcterms:modified xsi:type="dcterms:W3CDTF">2015-10-06T15:04:30Z</dcterms:modified>
</cp:coreProperties>
</file>