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4E369009-8762-49F6-B354-6D509F8CDF43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10.3.2016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l-SI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Slovenian</a:t>
            </a:r>
            <a:r>
              <a:rPr lang="sl-SI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l-SI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souvenirs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endParaRPr lang="sl-SI" dirty="0" smtClean="0">
              <a:latin typeface="Arial Black" pitchFamily="34" charset="0"/>
            </a:endParaRPr>
          </a:p>
          <a:p>
            <a:endParaRPr lang="sl-SI" dirty="0">
              <a:latin typeface="Arial Black" pitchFamily="34" charset="0"/>
            </a:endParaRPr>
          </a:p>
          <a:p>
            <a:r>
              <a:rPr lang="sl-SI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made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l-SI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by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l-SI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l-SI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blue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l-SI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team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Thank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l-S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you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l-S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l-S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your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l-S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attention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Ograda vsebin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2296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75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Slovenian</a:t>
            </a:r>
            <a:r>
              <a:rPr lang="sl-SI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l-SI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honey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>
                <a:latin typeface="Arial Black" pitchFamily="34" charset="0"/>
              </a:rPr>
              <a:t>h</a:t>
            </a:r>
            <a:r>
              <a:rPr lang="sl-SI" dirty="0" err="1" smtClean="0">
                <a:latin typeface="Arial Black" pitchFamily="34" charset="0"/>
              </a:rPr>
              <a:t>ighest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quality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honey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made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by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excellent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beekeepers</a:t>
            </a:r>
            <a:endParaRPr lang="sl-SI" dirty="0" smtClean="0">
              <a:latin typeface="Arial Black" pitchFamily="34" charset="0"/>
            </a:endParaRPr>
          </a:p>
          <a:p>
            <a:r>
              <a:rPr lang="sl-SI" dirty="0">
                <a:latin typeface="Arial Black" pitchFamily="34" charset="0"/>
              </a:rPr>
              <a:t>i</a:t>
            </a:r>
            <a:r>
              <a:rPr lang="sl-SI" dirty="0" smtClean="0">
                <a:latin typeface="Arial Black" pitchFamily="34" charset="0"/>
              </a:rPr>
              <a:t>t is </a:t>
            </a:r>
            <a:r>
              <a:rPr lang="sl-SI" dirty="0" err="1" smtClean="0">
                <a:latin typeface="Arial Black" pitchFamily="34" charset="0"/>
              </a:rPr>
              <a:t>filled</a:t>
            </a:r>
            <a:r>
              <a:rPr lang="sl-SI" dirty="0" smtClean="0">
                <a:latin typeface="Arial Black" pitchFamily="34" charset="0"/>
              </a:rPr>
              <a:t> in </a:t>
            </a:r>
            <a:r>
              <a:rPr lang="sl-SI" dirty="0" err="1" smtClean="0">
                <a:latin typeface="Arial Black" pitchFamily="34" charset="0"/>
              </a:rPr>
              <a:t>traditional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jars</a:t>
            </a:r>
            <a:endParaRPr lang="sl-SI" dirty="0" smtClean="0">
              <a:latin typeface="Arial Black" pitchFamily="34" charset="0"/>
            </a:endParaRPr>
          </a:p>
        </p:txBody>
      </p:sp>
      <p:pic>
        <p:nvPicPr>
          <p:cNvPr id="3074" name="Picture 2" descr="D:\Users\Uporabnik\Desktop\erasmus\liq_fer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11" y="3321282"/>
            <a:ext cx="2329258" cy="310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553710" y="640862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>
                <a:latin typeface="Arial Black" pitchFamily="34" charset="0"/>
              </a:rPr>
              <a:t>h</a:t>
            </a:r>
            <a:r>
              <a:rPr lang="sl-SI" dirty="0" err="1" smtClean="0">
                <a:latin typeface="Arial Black" pitchFamily="34" charset="0"/>
              </a:rPr>
              <a:t>oney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liqueur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3075" name="Picture 3" descr="D:\Users\Uporabnik\Desktop\erasmus\Bee-ap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28284"/>
            <a:ext cx="3691554" cy="246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s\Uporabnik\Desktop\erasmus\medex_large_339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1872209" cy="323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8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rešeren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figs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Arial Black" pitchFamily="34" charset="0"/>
              </a:rPr>
              <a:t>i</a:t>
            </a:r>
            <a:r>
              <a:rPr lang="en-GB" dirty="0" err="1" smtClean="0">
                <a:latin typeface="Arial Black" pitchFamily="34" charset="0"/>
              </a:rPr>
              <a:t>nspired</a:t>
            </a:r>
            <a:r>
              <a:rPr lang="en-GB" dirty="0" smtClean="0">
                <a:latin typeface="Arial Black" pitchFamily="34" charset="0"/>
              </a:rPr>
              <a:t> by France </a:t>
            </a:r>
            <a:r>
              <a:rPr lang="en-GB" dirty="0" err="1" smtClean="0">
                <a:latin typeface="Arial Black" pitchFamily="34" charset="0"/>
              </a:rPr>
              <a:t>Prešeren</a:t>
            </a:r>
            <a:endParaRPr lang="en-GB" dirty="0" smtClean="0">
              <a:latin typeface="Arial Black" pitchFamily="34" charset="0"/>
            </a:endParaRPr>
          </a:p>
          <a:p>
            <a:r>
              <a:rPr lang="sl-SI" dirty="0">
                <a:latin typeface="Arial Black" pitchFamily="34" charset="0"/>
              </a:rPr>
              <a:t>t</a:t>
            </a:r>
            <a:r>
              <a:rPr lang="en-GB" dirty="0" smtClean="0">
                <a:latin typeface="Arial Black" pitchFamily="34" charset="0"/>
              </a:rPr>
              <a:t>op quality product</a:t>
            </a:r>
          </a:p>
          <a:p>
            <a:r>
              <a:rPr lang="sl-SI" dirty="0">
                <a:latin typeface="Arial Black" pitchFamily="34" charset="0"/>
              </a:rPr>
              <a:t>a</a:t>
            </a:r>
            <a:r>
              <a:rPr lang="en-GB" dirty="0" smtClean="0">
                <a:latin typeface="Arial Black" pitchFamily="34" charset="0"/>
              </a:rPr>
              <a:t>s the poet said he carried dried figs in his pocket and the people would call him „Doctor figs, figs“</a:t>
            </a:r>
            <a:endParaRPr lang="en-GB" dirty="0">
              <a:latin typeface="Arial Black" pitchFamily="34" charset="0"/>
            </a:endParaRPr>
          </a:p>
        </p:txBody>
      </p:sp>
      <p:pic>
        <p:nvPicPr>
          <p:cNvPr id="2050" name="Picture 2" descr="D:\Users\Uporabnik\Desktop\erasmus\the-preseren-figs-30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3" y="4293096"/>
            <a:ext cx="30243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Uporabnik\Desktop\erasmus\FigePreĹˇernove[1]_1837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4762500" cy="28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ogaska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crystal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Arial Black" pitchFamily="34" charset="0"/>
              </a:rPr>
              <a:t>i</a:t>
            </a:r>
            <a:r>
              <a:rPr lang="sl-SI" dirty="0" smtClean="0">
                <a:latin typeface="Arial Black" pitchFamily="34" charset="0"/>
              </a:rPr>
              <a:t>t </a:t>
            </a:r>
            <a:r>
              <a:rPr lang="sl-SI" dirty="0" err="1" smtClean="0">
                <a:latin typeface="Arial Black" pitchFamily="34" charset="0"/>
              </a:rPr>
              <a:t>has</a:t>
            </a:r>
            <a:r>
              <a:rPr lang="sl-SI" dirty="0" smtClean="0">
                <a:latin typeface="Arial Black" pitchFamily="34" charset="0"/>
              </a:rPr>
              <a:t> a 350 </a:t>
            </a:r>
            <a:r>
              <a:rPr lang="sl-SI" dirty="0" err="1" smtClean="0">
                <a:latin typeface="Arial Black" pitchFamily="34" charset="0"/>
              </a:rPr>
              <a:t>years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old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tradition</a:t>
            </a:r>
            <a:endParaRPr lang="sl-SI" dirty="0" smtClean="0">
              <a:latin typeface="Arial Black" pitchFamily="34" charset="0"/>
            </a:endParaRPr>
          </a:p>
          <a:p>
            <a:r>
              <a:rPr lang="sl-SI" dirty="0" err="1">
                <a:latin typeface="Arial Black" pitchFamily="34" charset="0"/>
              </a:rPr>
              <a:t>c</a:t>
            </a:r>
            <a:r>
              <a:rPr lang="sl-SI" dirty="0" err="1" smtClean="0">
                <a:latin typeface="Arial Black" pitchFamily="34" charset="0"/>
              </a:rPr>
              <a:t>rystal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made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into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goblets</a:t>
            </a:r>
            <a:r>
              <a:rPr lang="sl-SI" dirty="0" smtClean="0">
                <a:latin typeface="Arial Black" pitchFamily="34" charset="0"/>
              </a:rPr>
              <a:t>, </a:t>
            </a:r>
            <a:r>
              <a:rPr lang="sl-SI" dirty="0" err="1" smtClean="0">
                <a:latin typeface="Arial Black" pitchFamily="34" charset="0"/>
              </a:rPr>
              <a:t>plates</a:t>
            </a:r>
            <a:r>
              <a:rPr lang="sl-SI" dirty="0" smtClean="0">
                <a:latin typeface="Arial Black" pitchFamily="34" charset="0"/>
              </a:rPr>
              <a:t>, home </a:t>
            </a:r>
            <a:r>
              <a:rPr lang="sl-SI" dirty="0" err="1" smtClean="0">
                <a:latin typeface="Arial Black" pitchFamily="34" charset="0"/>
              </a:rPr>
              <a:t>decor</a:t>
            </a:r>
            <a:endParaRPr lang="sl-SI" dirty="0" smtClean="0">
              <a:latin typeface="Arial Black" pitchFamily="34" charset="0"/>
            </a:endParaRPr>
          </a:p>
          <a:p>
            <a:r>
              <a:rPr lang="sl-SI" dirty="0">
                <a:latin typeface="Arial Black" pitchFamily="34" charset="0"/>
              </a:rPr>
              <a:t>i</a:t>
            </a:r>
            <a:r>
              <a:rPr lang="sl-SI" dirty="0" smtClean="0">
                <a:latin typeface="Arial Black" pitchFamily="34" charset="0"/>
              </a:rPr>
              <a:t>t </a:t>
            </a:r>
            <a:r>
              <a:rPr lang="sl-SI" dirty="0" err="1" smtClean="0">
                <a:latin typeface="Arial Black" pitchFamily="34" charset="0"/>
              </a:rPr>
              <a:t>makes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all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wine</a:t>
            </a:r>
            <a:r>
              <a:rPr lang="sl-SI" dirty="0" smtClean="0">
                <a:latin typeface="Arial Black" pitchFamily="34" charset="0"/>
              </a:rPr>
              <a:t> taste </a:t>
            </a:r>
            <a:r>
              <a:rPr lang="sl-SI" dirty="0" err="1" smtClean="0">
                <a:latin typeface="Arial Black" pitchFamily="34" charset="0"/>
              </a:rPr>
              <a:t>better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098" name="Picture 2" descr="D:\Users\Uporabnik\Desktop\erasmus\rogaska_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23053"/>
            <a:ext cx="5358181" cy="178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Uporabnik\Desktop\erasmus\cobra candlestic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33299"/>
            <a:ext cx="3329936" cy="248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ishing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bell from </a:t>
            </a:r>
            <a:r>
              <a:rPr lang="sl-SI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led 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Arial Black" pitchFamily="34" charset="0"/>
              </a:rPr>
              <a:t>Bled is in a </a:t>
            </a:r>
            <a:r>
              <a:rPr lang="sl-SI" dirty="0" err="1" smtClean="0">
                <a:latin typeface="Arial Black" pitchFamily="34" charset="0"/>
              </a:rPr>
              <a:t>touristic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town</a:t>
            </a:r>
            <a:r>
              <a:rPr lang="sl-SI" dirty="0" smtClean="0">
                <a:latin typeface="Arial Black" pitchFamily="34" charset="0"/>
              </a:rPr>
              <a:t>, in Gorenjska</a:t>
            </a:r>
          </a:p>
          <a:p>
            <a:r>
              <a:rPr lang="sl-SI" dirty="0" err="1">
                <a:latin typeface="Arial Black" pitchFamily="34" charset="0"/>
              </a:rPr>
              <a:t>v</a:t>
            </a:r>
            <a:r>
              <a:rPr lang="sl-SI" dirty="0" err="1" smtClean="0">
                <a:latin typeface="Arial Black" pitchFamily="34" charset="0"/>
              </a:rPr>
              <a:t>isitors</a:t>
            </a:r>
            <a:r>
              <a:rPr lang="sl-SI" dirty="0" smtClean="0">
                <a:latin typeface="Arial Black" pitchFamily="34" charset="0"/>
              </a:rPr>
              <a:t> ring </a:t>
            </a:r>
            <a:r>
              <a:rPr lang="sl-SI" dirty="0" err="1" smtClean="0">
                <a:latin typeface="Arial Black" pitchFamily="34" charset="0"/>
              </a:rPr>
              <a:t>the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small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copy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of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the</a:t>
            </a:r>
            <a:r>
              <a:rPr lang="sl-SI" dirty="0" smtClean="0">
                <a:latin typeface="Arial Black" pitchFamily="34" charset="0"/>
              </a:rPr>
              <a:t> original </a:t>
            </a:r>
            <a:r>
              <a:rPr lang="sl-SI" dirty="0" err="1" smtClean="0">
                <a:latin typeface="Arial Black" pitchFamily="34" charset="0"/>
              </a:rPr>
              <a:t>bell</a:t>
            </a:r>
            <a:r>
              <a:rPr lang="sl-SI" dirty="0" smtClean="0">
                <a:latin typeface="Arial Black" pitchFamily="34" charset="0"/>
              </a:rPr>
              <a:t>, so </a:t>
            </a:r>
            <a:r>
              <a:rPr lang="sl-SI" dirty="0" err="1" smtClean="0">
                <a:latin typeface="Arial Black" pitchFamily="34" charset="0"/>
              </a:rPr>
              <a:t>their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wishes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come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true</a:t>
            </a:r>
            <a:endParaRPr lang="sl-SI" dirty="0" smtClean="0">
              <a:latin typeface="Arial Black" pitchFamily="34" charset="0"/>
            </a:endParaRPr>
          </a:p>
          <a:p>
            <a:endParaRPr lang="en-US" dirty="0"/>
          </a:p>
        </p:txBody>
      </p:sp>
      <p:pic>
        <p:nvPicPr>
          <p:cNvPr id="5122" name="Picture 2" descr="D:\Users\Uporabnik\Desktop\erasmus\Slovenia-Bled-Wishing-be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r="38586"/>
          <a:stretch/>
        </p:blipFill>
        <p:spPr bwMode="auto">
          <a:xfrm>
            <a:off x="2179958" y="4173004"/>
            <a:ext cx="4821359" cy="25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Idrija </a:t>
            </a:r>
            <a:r>
              <a:rPr lang="sl-SI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lace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>
                <a:latin typeface="Arial Black" pitchFamily="34" charset="0"/>
              </a:rPr>
              <a:t>Idrija is </a:t>
            </a:r>
            <a:r>
              <a:rPr lang="sl-SI" sz="2400" dirty="0" err="1" smtClean="0">
                <a:latin typeface="Arial Black" pitchFamily="34" charset="0"/>
              </a:rPr>
              <a:t>known</a:t>
            </a:r>
            <a:r>
              <a:rPr lang="sl-SI" sz="2400" dirty="0">
                <a:latin typeface="Arial Black" pitchFamily="34" charset="0"/>
              </a:rPr>
              <a:t> </a:t>
            </a:r>
            <a:r>
              <a:rPr lang="sl-SI" sz="2400" dirty="0" err="1" smtClean="0">
                <a:latin typeface="Arial Black" pitchFamily="34" charset="0"/>
              </a:rPr>
              <a:t>for</a:t>
            </a:r>
            <a:r>
              <a:rPr lang="sl-SI" sz="2400" dirty="0" smtClean="0">
                <a:latin typeface="Arial Black" pitchFamily="34" charset="0"/>
              </a:rPr>
              <a:t> 2 </a:t>
            </a:r>
            <a:r>
              <a:rPr lang="sl-SI" sz="2400" dirty="0" err="1" smtClean="0">
                <a:latin typeface="Arial Black" pitchFamily="34" charset="0"/>
              </a:rPr>
              <a:t>things</a:t>
            </a:r>
            <a:r>
              <a:rPr lang="sl-SI" sz="2400" dirty="0" smtClean="0">
                <a:latin typeface="Arial Black" pitchFamily="34" charset="0"/>
              </a:rPr>
              <a:t>: </a:t>
            </a:r>
            <a:r>
              <a:rPr lang="sl-SI" sz="2400" dirty="0" err="1" smtClean="0">
                <a:latin typeface="Arial Black" pitchFamily="34" charset="0"/>
              </a:rPr>
              <a:t>mercury</a:t>
            </a:r>
            <a:r>
              <a:rPr lang="sl-SI" sz="2400" dirty="0" smtClean="0">
                <a:latin typeface="Arial Black" pitchFamily="34" charset="0"/>
              </a:rPr>
              <a:t>, </a:t>
            </a:r>
            <a:r>
              <a:rPr lang="sl-SI" sz="2400" dirty="0" err="1" smtClean="0">
                <a:latin typeface="Arial Black" pitchFamily="34" charset="0"/>
              </a:rPr>
              <a:t>lace</a:t>
            </a:r>
            <a:endParaRPr lang="sl-SI" sz="2400" dirty="0" smtClean="0">
              <a:latin typeface="Arial Black" pitchFamily="34" charset="0"/>
            </a:endParaRPr>
          </a:p>
          <a:p>
            <a:r>
              <a:rPr lang="sl-SI" sz="2400" dirty="0">
                <a:latin typeface="Arial Black" pitchFamily="34" charset="0"/>
              </a:rPr>
              <a:t>i</a:t>
            </a:r>
            <a:r>
              <a:rPr lang="sl-SI" sz="2400" dirty="0" smtClean="0">
                <a:latin typeface="Arial Black" pitchFamily="34" charset="0"/>
              </a:rPr>
              <a:t>t is </a:t>
            </a:r>
            <a:r>
              <a:rPr lang="sl-SI" sz="2400" dirty="0" err="1" smtClean="0">
                <a:latin typeface="Arial Black" pitchFamily="34" charset="0"/>
              </a:rPr>
              <a:t>made</a:t>
            </a:r>
            <a:r>
              <a:rPr lang="sl-SI" sz="2400" dirty="0" smtClean="0">
                <a:latin typeface="Arial Black" pitchFamily="34" charset="0"/>
              </a:rPr>
              <a:t> some </a:t>
            </a:r>
            <a:r>
              <a:rPr lang="sl-SI" sz="2400" dirty="0" err="1" smtClean="0">
                <a:latin typeface="Arial Black" pitchFamily="34" charset="0"/>
              </a:rPr>
              <a:t>of</a:t>
            </a:r>
            <a:r>
              <a:rPr lang="sl-SI" sz="2400" dirty="0" smtClean="0">
                <a:latin typeface="Arial Black" pitchFamily="34" charset="0"/>
              </a:rPr>
              <a:t> </a:t>
            </a:r>
            <a:r>
              <a:rPr lang="sl-SI" sz="2400" dirty="0" err="1" smtClean="0">
                <a:latin typeface="Arial Black" pitchFamily="34" charset="0"/>
              </a:rPr>
              <a:t>the</a:t>
            </a:r>
            <a:r>
              <a:rPr lang="sl-SI" sz="2400" dirty="0" smtClean="0">
                <a:latin typeface="Arial Black" pitchFamily="34" charset="0"/>
              </a:rPr>
              <a:t> </a:t>
            </a:r>
            <a:r>
              <a:rPr lang="sl-SI" sz="2400" dirty="0" err="1" smtClean="0">
                <a:latin typeface="Arial Black" pitchFamily="34" charset="0"/>
              </a:rPr>
              <a:t>highest</a:t>
            </a:r>
            <a:r>
              <a:rPr lang="sl-SI" sz="2400" dirty="0" smtClean="0">
                <a:latin typeface="Arial Black" pitchFamily="34" charset="0"/>
              </a:rPr>
              <a:t> </a:t>
            </a:r>
            <a:r>
              <a:rPr lang="sl-SI" sz="2400" dirty="0" err="1" smtClean="0">
                <a:latin typeface="Arial Black" pitchFamily="34" charset="0"/>
              </a:rPr>
              <a:t>quality</a:t>
            </a:r>
            <a:r>
              <a:rPr lang="sl-SI" sz="2400" dirty="0" smtClean="0">
                <a:latin typeface="Arial Black" pitchFamily="34" charset="0"/>
              </a:rPr>
              <a:t> </a:t>
            </a:r>
            <a:r>
              <a:rPr lang="sl-SI" sz="2400" dirty="0" err="1" smtClean="0">
                <a:latin typeface="Arial Black" pitchFamily="34" charset="0"/>
              </a:rPr>
              <a:t>lace</a:t>
            </a:r>
            <a:endParaRPr lang="sl-SI" sz="2400" dirty="0" smtClean="0">
              <a:latin typeface="Arial Black" pitchFamily="34" charset="0"/>
            </a:endParaRPr>
          </a:p>
          <a:p>
            <a:r>
              <a:rPr lang="sl-SI" sz="2400" dirty="0" err="1">
                <a:latin typeface="Arial Black" pitchFamily="34" charset="0"/>
              </a:rPr>
              <a:t>p</a:t>
            </a:r>
            <a:r>
              <a:rPr lang="sl-SI" sz="2400" dirty="0" err="1" smtClean="0">
                <a:latin typeface="Arial Black" pitchFamily="34" charset="0"/>
              </a:rPr>
              <a:t>roducts</a:t>
            </a:r>
            <a:r>
              <a:rPr lang="sl-SI" sz="2400" dirty="0" smtClean="0">
                <a:latin typeface="Arial Black" pitchFamily="34" charset="0"/>
              </a:rPr>
              <a:t>: </a:t>
            </a:r>
            <a:r>
              <a:rPr lang="sl-SI" sz="2400" dirty="0" err="1" smtClean="0">
                <a:latin typeface="Arial Black" pitchFamily="34" charset="0"/>
              </a:rPr>
              <a:t>gloves</a:t>
            </a:r>
            <a:r>
              <a:rPr lang="sl-SI" sz="2400" dirty="0" smtClean="0">
                <a:latin typeface="Arial Black" pitchFamily="34" charset="0"/>
              </a:rPr>
              <a:t>, </a:t>
            </a:r>
            <a:r>
              <a:rPr lang="sl-SI" sz="2400" dirty="0" err="1" smtClean="0">
                <a:latin typeface="Arial Black" pitchFamily="34" charset="0"/>
              </a:rPr>
              <a:t>earrings</a:t>
            </a:r>
            <a:r>
              <a:rPr lang="sl-SI" sz="2400" dirty="0" smtClean="0">
                <a:latin typeface="Arial Black" pitchFamily="34" charset="0"/>
              </a:rPr>
              <a:t>, </a:t>
            </a:r>
            <a:r>
              <a:rPr lang="sl-SI" sz="2400" dirty="0" err="1" smtClean="0">
                <a:latin typeface="Arial Black" pitchFamily="34" charset="0"/>
              </a:rPr>
              <a:t>necklaces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6146" name="Picture 2" descr="D:\Users\Uporabnik\Desktop\erasmus\Beverly_Idrija_mat_04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3429668" cy="34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sers\Uporabnik\Desktop\erasmus\9c63b010ad7b7dfe74be785d349b29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28633"/>
            <a:ext cx="3508077" cy="34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9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Plecnik</a:t>
            </a:r>
            <a:r>
              <a:rPr lang="sl-SI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l-SI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candleholder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>
                <a:latin typeface="Arial Black" pitchFamily="34" charset="0"/>
              </a:rPr>
              <a:t>originally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made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by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Jozek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Plecnik</a:t>
            </a:r>
            <a:r>
              <a:rPr lang="sl-SI" dirty="0" smtClean="0">
                <a:latin typeface="Arial Black" pitchFamily="34" charset="0"/>
              </a:rPr>
              <a:t> in Kropa</a:t>
            </a:r>
          </a:p>
          <a:p>
            <a:endParaRPr lang="en-US" dirty="0"/>
          </a:p>
        </p:txBody>
      </p:sp>
      <p:pic>
        <p:nvPicPr>
          <p:cNvPr id="7170" name="Picture 2" descr="D:\Users\Uporabnik\Desktop\erasmus\IMG_6543+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984119" cy="31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Users\Uporabnik\Desktop\erasmus\IMG_5638+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32" y="2469212"/>
            <a:ext cx="3805496" cy="413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4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Felt</a:t>
            </a:r>
            <a:r>
              <a:rPr lang="sl-SI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l-SI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slippers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>
                <a:latin typeface="Arial Black" pitchFamily="34" charset="0"/>
              </a:rPr>
              <a:t>i</a:t>
            </a:r>
            <a:r>
              <a:rPr lang="sl-SI" dirty="0" err="1" smtClean="0">
                <a:latin typeface="Arial Black" pitchFamily="34" charset="0"/>
              </a:rPr>
              <a:t>ndigenous</a:t>
            </a:r>
            <a:r>
              <a:rPr lang="sl-SI" dirty="0" smtClean="0">
                <a:latin typeface="Arial Black" pitchFamily="34" charset="0"/>
              </a:rPr>
              <a:t> Jezersko-</a:t>
            </a:r>
            <a:r>
              <a:rPr lang="sl-SI" dirty="0" err="1" smtClean="0">
                <a:latin typeface="Arial Black" pitchFamily="34" charset="0"/>
              </a:rPr>
              <a:t>Solcava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sheep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breed</a:t>
            </a:r>
            <a:endParaRPr lang="sl-SI" dirty="0" smtClean="0">
              <a:latin typeface="Arial Black" pitchFamily="34" charset="0"/>
            </a:endParaRPr>
          </a:p>
          <a:p>
            <a:r>
              <a:rPr lang="sl-SI" dirty="0" err="1" smtClean="0">
                <a:latin typeface="Arial Black" pitchFamily="34" charset="0"/>
              </a:rPr>
              <a:t>shoechanging</a:t>
            </a:r>
            <a:r>
              <a:rPr lang="sl-SI" dirty="0" smtClean="0">
                <a:latin typeface="Arial Black" pitchFamily="34" charset="0"/>
              </a:rPr>
              <a:t> in </a:t>
            </a:r>
            <a:r>
              <a:rPr lang="sl-SI" dirty="0" err="1" smtClean="0">
                <a:latin typeface="Arial Black" pitchFamily="34" charset="0"/>
              </a:rPr>
              <a:t>Slovenian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homes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8194" name="Picture 2" descr="D:\Users\Uporabnik\Desktop\erasmus\original_adult-billie-badger-felt-slipp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02" y="388420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Users\Uporabnik\Desktop\erasmus\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286906" cy="321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Feel</a:t>
            </a:r>
            <a:r>
              <a:rPr lang="sl-SI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l-SI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Slovenia</a:t>
            </a:r>
            <a:r>
              <a:rPr lang="sl-SI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l-SI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logo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>
                <a:latin typeface="Arial Black" pitchFamily="34" charset="0"/>
              </a:rPr>
              <a:t>g</a:t>
            </a:r>
            <a:r>
              <a:rPr lang="sl-SI" dirty="0" err="1" smtClean="0">
                <a:latin typeface="Arial Black" pitchFamily="34" charset="0"/>
              </a:rPr>
              <a:t>reat</a:t>
            </a:r>
            <a:r>
              <a:rPr lang="sl-SI" dirty="0" smtClean="0">
                <a:latin typeface="Arial Black" pitchFamily="34" charset="0"/>
              </a:rPr>
              <a:t> marketing </a:t>
            </a:r>
            <a:r>
              <a:rPr lang="sl-SI" dirty="0" err="1" smtClean="0">
                <a:latin typeface="Arial Black" pitchFamily="34" charset="0"/>
              </a:rPr>
              <a:t>catch</a:t>
            </a:r>
            <a:endParaRPr lang="sl-SI" dirty="0" smtClean="0">
              <a:latin typeface="Arial Black" pitchFamily="34" charset="0"/>
            </a:endParaRPr>
          </a:p>
          <a:p>
            <a:r>
              <a:rPr lang="sl-SI" dirty="0">
                <a:latin typeface="Arial Black" pitchFamily="34" charset="0"/>
              </a:rPr>
              <a:t>m</a:t>
            </a:r>
            <a:r>
              <a:rPr lang="sl-SI" dirty="0" smtClean="0">
                <a:latin typeface="Arial Black" pitchFamily="34" charset="0"/>
              </a:rPr>
              <a:t>odern </a:t>
            </a:r>
            <a:r>
              <a:rPr lang="sl-SI" dirty="0" err="1" smtClean="0">
                <a:latin typeface="Arial Black" pitchFamily="34" charset="0"/>
              </a:rPr>
              <a:t>offer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of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quality</a:t>
            </a:r>
            <a:r>
              <a:rPr lang="sl-SI" dirty="0" smtClean="0">
                <a:latin typeface="Arial Black" pitchFamily="34" charset="0"/>
              </a:rPr>
              <a:t> </a:t>
            </a:r>
            <a:r>
              <a:rPr lang="sl-SI" dirty="0" err="1" smtClean="0">
                <a:latin typeface="Arial Black" pitchFamily="34" charset="0"/>
              </a:rPr>
              <a:t>souvenirs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9218" name="Picture 2" descr="D:\Users\Uporabnik\Desktop\erasmus\i-feel-slove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5" y="3717032"/>
            <a:ext cx="5080000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Users\Uporabnik\Desktop\erasmus\DSC06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215" y="4168930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5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179</Words>
  <Application>Microsoft Office PowerPoint</Application>
  <PresentationFormat>Diaprojekcija na zaslonu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Officeova tema</vt:lpstr>
      <vt:lpstr>Slovenian souvenirs</vt:lpstr>
      <vt:lpstr>Slovenian honey</vt:lpstr>
      <vt:lpstr>Prešeren figs</vt:lpstr>
      <vt:lpstr>Rogaska crystal</vt:lpstr>
      <vt:lpstr>Wishing bell from Bled </vt:lpstr>
      <vt:lpstr>Idrija lace</vt:lpstr>
      <vt:lpstr>Plecnik candleholder</vt:lpstr>
      <vt:lpstr>Felt slippers</vt:lpstr>
      <vt:lpstr>Feel Slovenia logo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Slovenian souvenirs</dc:title>
  <dc:creator>Uporabnik</dc:creator>
  <cp:lastModifiedBy>Uporabnik</cp:lastModifiedBy>
  <cp:revision>8</cp:revision>
  <dcterms:created xsi:type="dcterms:W3CDTF">2016-03-10T06:50:43Z</dcterms:created>
  <dcterms:modified xsi:type="dcterms:W3CDTF">2016-03-10T08:10:53Z</dcterms:modified>
</cp:coreProperties>
</file>