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62" r:id="rId5"/>
    <p:sldId id="259" r:id="rId6"/>
    <p:sldId id="258" r:id="rId7"/>
    <p:sldId id="260" r:id="rId8"/>
    <p:sldId id="264" r:id="rId9"/>
    <p:sldId id="261" r:id="rId10"/>
    <p:sldId id="263" r:id="rId11"/>
    <p:sldId id="265" r:id="rId1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avokotni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avokotni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28" name="Ograda datum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034AFFB-12F9-4B72-9643-9C3C3DE32260}" type="datetimeFigureOut">
              <a:rPr lang="sl-SI" smtClean="0"/>
              <a:t>10.3.2016</a:t>
            </a:fld>
            <a:endParaRPr lang="sl-SI"/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29" name="Ograda številke diapozitiva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8279F0-1B60-4BED-A1AC-EE7DE3795158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AFFB-12F9-4B72-9643-9C3C3DE32260}" type="datetimeFigureOut">
              <a:rPr lang="sl-SI" smtClean="0"/>
              <a:t>10.3.2016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79F0-1B60-4BED-A1AC-EE7DE379515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034AFFB-12F9-4B72-9643-9C3C3DE32260}" type="datetimeFigureOut">
              <a:rPr lang="sl-SI" smtClean="0"/>
              <a:t>10.3.2016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Pravokotni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avokotni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avokotni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88279F0-1B60-4BED-A1AC-EE7DE3795158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AFFB-12F9-4B72-9643-9C3C3DE32260}" type="datetimeFigureOut">
              <a:rPr lang="sl-SI" smtClean="0"/>
              <a:t>10.3.2016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8279F0-1B60-4BED-A1AC-EE7DE3795158}" type="slidenum">
              <a:rPr lang="sl-SI" smtClean="0"/>
              <a:t>‹#›</a:t>
            </a:fld>
            <a:endParaRPr lang="sl-SI"/>
          </a:p>
        </p:txBody>
      </p:sp>
      <p:sp>
        <p:nvSpPr>
          <p:cNvPr id="8" name="Ograda vsebine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7" name="Pravokotni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avokotni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avokotni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2" name="Ograda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AFFB-12F9-4B72-9643-9C3C3DE32260}" type="datetimeFigureOut">
              <a:rPr lang="sl-SI" smtClean="0"/>
              <a:t>10.3.2016</a:t>
            </a:fld>
            <a:endParaRPr lang="sl-SI"/>
          </a:p>
        </p:txBody>
      </p:sp>
      <p:sp>
        <p:nvSpPr>
          <p:cNvPr id="13" name="Ograda številke diapozitiva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88279F0-1B60-4BED-A1AC-EE7DE3795158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Ograda no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Ograda vsebine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1" name="Ograda vsebine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8" name="Ograda datum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034AFFB-12F9-4B72-9643-9C3C3DE32260}" type="datetimeFigureOut">
              <a:rPr lang="sl-SI" smtClean="0"/>
              <a:t>10.3.2016</a:t>
            </a:fld>
            <a:endParaRPr lang="sl-SI"/>
          </a:p>
        </p:txBody>
      </p:sp>
      <p:sp>
        <p:nvSpPr>
          <p:cNvPr id="10" name="Ograda številke diapozitiva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88279F0-1B60-4BED-A1AC-EE7DE3795158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Ograda no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1" name="Ograda vsebine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3" name="Ograda vsebine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0" name="Ograda datum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034AFFB-12F9-4B72-9643-9C3C3DE32260}" type="datetimeFigureOut">
              <a:rPr lang="sl-SI" smtClean="0"/>
              <a:t>10.3.2016</a:t>
            </a:fld>
            <a:endParaRPr lang="sl-SI"/>
          </a:p>
        </p:txBody>
      </p:sp>
      <p:sp>
        <p:nvSpPr>
          <p:cNvPr id="12" name="Ograda številke diapozitiva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88279F0-1B60-4BED-A1AC-EE7DE3795158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Ograda no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sl-SI"/>
          </a:p>
        </p:txBody>
      </p:sp>
      <p:sp>
        <p:nvSpPr>
          <p:cNvPr id="16" name="Ograda besedila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15" name="Ograda besedila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AFFB-12F9-4B72-9643-9C3C3DE32260}" type="datetimeFigureOut">
              <a:rPr lang="sl-SI" smtClean="0"/>
              <a:t>10.3.2016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8279F0-1B60-4BED-A1AC-EE7DE379515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AFFB-12F9-4B72-9643-9C3C3DE32260}" type="datetimeFigureOut">
              <a:rPr lang="sl-SI" smtClean="0"/>
              <a:t>10.3.2016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8279F0-1B60-4BED-A1AC-EE7DE379515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AFFB-12F9-4B72-9643-9C3C3DE32260}" type="datetimeFigureOut">
              <a:rPr lang="sl-SI" smtClean="0"/>
              <a:t>10.3.2016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8279F0-1B60-4BED-A1AC-EE7DE3795158}" type="slidenum">
              <a:rPr lang="sl-SI" smtClean="0"/>
              <a:t>‹#›</a:t>
            </a:fld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9" name="Ograda vsebine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8" name="Pravokotni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avokotni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avokotni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1" name="Pravokotni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grada datum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034AFFB-12F9-4B72-9643-9C3C3DE32260}" type="datetimeFigureOut">
              <a:rPr lang="sl-SI" smtClean="0"/>
              <a:t>10.3.2016</a:t>
            </a:fld>
            <a:endParaRPr lang="sl-SI"/>
          </a:p>
        </p:txBody>
      </p:sp>
      <p:sp>
        <p:nvSpPr>
          <p:cNvPr id="13" name="Ograda številke diapozitiva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88279F0-1B60-4BED-A1AC-EE7DE3795158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Ograda no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grada naslova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4" name="Ograda datum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034AFFB-12F9-4B72-9643-9C3C3DE32260}" type="datetimeFigureOut">
              <a:rPr lang="sl-SI" smtClean="0"/>
              <a:t>10.3.2016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Pravokotni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avokotni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avokotni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88279F0-1B60-4BED-A1AC-EE7DE3795158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tljubljana.com/file/439352/d.-wedam-tromostovje-2010-.jpg" TargetMode="External"/><Relationship Id="rId7" Type="http://schemas.openxmlformats.org/officeDocument/2006/relationships/hyperlink" Target="http://cdn.ipernity.com/118/02/14/10560214.61f69cd7.640.jpg?r2" TargetMode="External"/><Relationship Id="rId2" Type="http://schemas.openxmlformats.org/officeDocument/2006/relationships/hyperlink" Target="http://www.parkiraj.si/uploads/images/Presernov_trg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spottedbylocals.com/Ljubljana/normal/ljubljana-central-market-ljubljana-(by-mankica-kranjec).jpg" TargetMode="External"/><Relationship Id="rId5" Type="http://schemas.openxmlformats.org/officeDocument/2006/relationships/hyperlink" Target="http://www.culturaldiplomacy.de/mediacenter/content/images/2c916267c9b6f0e6021026f854fd2047.jpg" TargetMode="External"/><Relationship Id="rId4" Type="http://schemas.openxmlformats.org/officeDocument/2006/relationships/hyperlink" Target="https://allajohn.files.wordpress.com/2012/10/tromostovje02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67744" y="3501008"/>
            <a:ext cx="6477000" cy="1828800"/>
          </a:xfrm>
        </p:spPr>
        <p:txBody>
          <a:bodyPr>
            <a:noAutofit/>
          </a:bodyPr>
          <a:lstStyle/>
          <a:p>
            <a:r>
              <a:rPr lang="sl-SI" sz="7200" dirty="0" err="1" smtClean="0"/>
              <a:t>Guide</a:t>
            </a:r>
            <a:r>
              <a:rPr lang="sl-SI" sz="7200" dirty="0" smtClean="0"/>
              <a:t> </a:t>
            </a:r>
            <a:r>
              <a:rPr lang="sl-SI" sz="7200" dirty="0" err="1" smtClean="0"/>
              <a:t>of</a:t>
            </a:r>
            <a:r>
              <a:rPr lang="sl-SI" sz="7200" dirty="0" smtClean="0"/>
              <a:t> Ljubljana</a:t>
            </a:r>
            <a:endParaRPr lang="sl-SI" sz="7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err="1" smtClean="0"/>
              <a:t>Autors</a:t>
            </a:r>
            <a:r>
              <a:rPr lang="sl-SI" dirty="0" smtClean="0"/>
              <a:t>: </a:t>
            </a:r>
            <a:r>
              <a:rPr lang="sl-SI" dirty="0" err="1" smtClean="0"/>
              <a:t>Yellow</a:t>
            </a:r>
            <a:r>
              <a:rPr lang="sl-SI" dirty="0" smtClean="0"/>
              <a:t> </a:t>
            </a:r>
            <a:r>
              <a:rPr lang="sl-SI" dirty="0" err="1" smtClean="0"/>
              <a:t>team</a:t>
            </a:r>
            <a:r>
              <a:rPr lang="sl-SI" dirty="0" smtClean="0"/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4757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Sources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l-SI" dirty="0" smtClean="0">
                <a:hlinkClick r:id="rId2"/>
              </a:rPr>
              <a:t>http://www.parkiraj.si/uploads/images/Presernov_trg.jpg</a:t>
            </a:r>
            <a:endParaRPr lang="sl-SI" dirty="0" smtClean="0"/>
          </a:p>
          <a:p>
            <a:r>
              <a:rPr lang="sl-SI" dirty="0" smtClean="0">
                <a:hlinkClick r:id="rId3"/>
              </a:rPr>
              <a:t>http://www.visitljubljana.com/file/439352/d.-wedam-tromostovje-2010-.jpg</a:t>
            </a:r>
            <a:endParaRPr lang="sl-SI" dirty="0" smtClean="0"/>
          </a:p>
          <a:p>
            <a:r>
              <a:rPr lang="sl-SI" dirty="0" smtClean="0">
                <a:hlinkClick r:id="rId4"/>
              </a:rPr>
              <a:t>https://allajohn.files.wordpress.com/2012/10/tromostovje02.jpg</a:t>
            </a:r>
            <a:endParaRPr lang="sl-SI" dirty="0" smtClean="0"/>
          </a:p>
          <a:p>
            <a:r>
              <a:rPr lang="sl-SI" dirty="0" smtClean="0">
                <a:hlinkClick r:id="rId5"/>
              </a:rPr>
              <a:t>http://www.culturaldiplomacy.de/mediacenter/content/images/2c916267c9b6f0e6021026f854fd2047.jpg</a:t>
            </a:r>
            <a:endParaRPr lang="sl-SI" dirty="0" smtClean="0"/>
          </a:p>
          <a:p>
            <a:r>
              <a:rPr lang="sl-SI" dirty="0" smtClean="0">
                <a:hlinkClick r:id="rId6"/>
              </a:rPr>
              <a:t>http://upload.spottedbylocals.com/Ljubljana/normal/ljubljana-central-market-ljubljana-(by-mankica-kranjec).jpg</a:t>
            </a:r>
            <a:endParaRPr lang="sl-SI" dirty="0" smtClean="0"/>
          </a:p>
          <a:p>
            <a:r>
              <a:rPr lang="sl-SI" dirty="0" smtClean="0">
                <a:hlinkClick r:id="rId7"/>
              </a:rPr>
              <a:t>http://cdn.ipernity.com/118/02/14/10560214.61f69cd7.640.jpg?r2</a:t>
            </a:r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64276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End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err="1" smtClean="0"/>
              <a:t>Thank</a:t>
            </a:r>
            <a:r>
              <a:rPr lang="sl-SI" dirty="0" smtClean="0"/>
              <a:t>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your</a:t>
            </a:r>
            <a:r>
              <a:rPr lang="sl-SI" dirty="0" smtClean="0"/>
              <a:t> </a:t>
            </a:r>
            <a:r>
              <a:rPr lang="sl-SI" dirty="0" err="1" smtClean="0"/>
              <a:t>attention</a:t>
            </a:r>
            <a:r>
              <a:rPr lang="sl-SI" dirty="0" smtClean="0"/>
              <a:t>!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40197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Content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Prešeren </a:t>
            </a:r>
            <a:r>
              <a:rPr lang="sl-SI" dirty="0" err="1" smtClean="0"/>
              <a:t>Square</a:t>
            </a:r>
            <a:endParaRPr lang="sl-SI" dirty="0" smtClean="0"/>
          </a:p>
          <a:p>
            <a:r>
              <a:rPr lang="sl-SI" dirty="0" err="1"/>
              <a:t>Triple</a:t>
            </a:r>
            <a:r>
              <a:rPr lang="sl-SI" dirty="0"/>
              <a:t> </a:t>
            </a:r>
            <a:r>
              <a:rPr lang="sl-SI" dirty="0" err="1" smtClean="0"/>
              <a:t>bridge</a:t>
            </a:r>
            <a:endParaRPr lang="sl-SI" dirty="0" smtClean="0"/>
          </a:p>
          <a:p>
            <a:r>
              <a:rPr lang="sl-SI" dirty="0" err="1"/>
              <a:t>Dragon</a:t>
            </a:r>
            <a:r>
              <a:rPr lang="sl-SI" dirty="0"/>
              <a:t> </a:t>
            </a:r>
            <a:r>
              <a:rPr lang="sl-SI" dirty="0" err="1" smtClean="0"/>
              <a:t>bridge</a:t>
            </a:r>
            <a:endParaRPr lang="sl-SI" dirty="0" smtClean="0"/>
          </a:p>
          <a:p>
            <a:r>
              <a:rPr lang="sl-SI" dirty="0" err="1"/>
              <a:t>Butcher</a:t>
            </a:r>
            <a:r>
              <a:rPr lang="sl-SI" dirty="0"/>
              <a:t>‘s </a:t>
            </a:r>
            <a:r>
              <a:rPr lang="sl-SI" dirty="0" err="1"/>
              <a:t>bridge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smtClean="0"/>
              <a:t>market</a:t>
            </a:r>
          </a:p>
          <a:p>
            <a:r>
              <a:rPr lang="sl-SI" dirty="0" err="1"/>
              <a:t>Cathedral</a:t>
            </a:r>
            <a:r>
              <a:rPr lang="sl-SI" dirty="0"/>
              <a:t> St. </a:t>
            </a:r>
            <a:r>
              <a:rPr lang="sl-SI" dirty="0" smtClean="0"/>
              <a:t>Nicholas</a:t>
            </a:r>
          </a:p>
          <a:p>
            <a:r>
              <a:rPr lang="sl-SI" dirty="0" err="1" smtClean="0"/>
              <a:t>Library</a:t>
            </a:r>
            <a:endParaRPr lang="sl-SI" dirty="0" smtClean="0"/>
          </a:p>
          <a:p>
            <a:r>
              <a:rPr lang="sl-SI" dirty="0" err="1"/>
              <a:t>Town</a:t>
            </a:r>
            <a:r>
              <a:rPr lang="sl-SI" dirty="0"/>
              <a:t> </a:t>
            </a:r>
            <a:r>
              <a:rPr lang="sl-SI" dirty="0" err="1" smtClean="0"/>
              <a:t>hall</a:t>
            </a:r>
            <a:endParaRPr lang="sl-SI" dirty="0" smtClean="0"/>
          </a:p>
          <a:p>
            <a:r>
              <a:rPr lang="sl-SI" dirty="0" err="1" smtClean="0"/>
              <a:t>Sources</a:t>
            </a:r>
            <a:endParaRPr lang="sl-SI" dirty="0" smtClean="0"/>
          </a:p>
          <a:p>
            <a:r>
              <a:rPr lang="sl-SI" dirty="0" err="1"/>
              <a:t>End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9745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Prešeren </a:t>
            </a:r>
            <a:r>
              <a:rPr lang="sl-SI" dirty="0" err="1"/>
              <a:t>Square</a:t>
            </a:r>
            <a:endParaRPr lang="sl-SI" dirty="0"/>
          </a:p>
        </p:txBody>
      </p:sp>
      <p:sp>
        <p:nvSpPr>
          <p:cNvPr id="5" name="Ograda vsebine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smtClean="0"/>
              <a:t>France Prešeren </a:t>
            </a:r>
            <a:r>
              <a:rPr lang="sl-SI" dirty="0" err="1" smtClean="0"/>
              <a:t>was</a:t>
            </a:r>
            <a:r>
              <a:rPr lang="sl-SI" dirty="0" smtClean="0"/>
              <a:t> a 19th </a:t>
            </a:r>
            <a:r>
              <a:rPr lang="sl-SI" dirty="0" err="1" smtClean="0"/>
              <a:t>century</a:t>
            </a:r>
            <a:r>
              <a:rPr lang="sl-SI" dirty="0" smtClean="0"/>
              <a:t> </a:t>
            </a:r>
            <a:r>
              <a:rPr lang="sl-SI" dirty="0" err="1" smtClean="0"/>
              <a:t>Slovene</a:t>
            </a:r>
            <a:r>
              <a:rPr lang="sl-SI" dirty="0" smtClean="0"/>
              <a:t> poet</a:t>
            </a:r>
          </a:p>
          <a:p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government</a:t>
            </a:r>
            <a:r>
              <a:rPr lang="sl-SI" dirty="0" smtClean="0"/>
              <a:t> </a:t>
            </a:r>
            <a:r>
              <a:rPr lang="sl-SI" dirty="0" err="1" smtClean="0"/>
              <a:t>had</a:t>
            </a:r>
            <a:r>
              <a:rPr lang="sl-SI" dirty="0" smtClean="0"/>
              <a:t> </a:t>
            </a:r>
            <a:r>
              <a:rPr lang="sl-SI" dirty="0" err="1" smtClean="0"/>
              <a:t>problems</a:t>
            </a:r>
            <a:r>
              <a:rPr lang="sl-SI" dirty="0" smtClean="0"/>
              <a:t> </a:t>
            </a:r>
            <a:r>
              <a:rPr lang="sl-SI" dirty="0" err="1" smtClean="0"/>
              <a:t>with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church</a:t>
            </a:r>
            <a:endParaRPr lang="sl-SI" dirty="0" smtClean="0"/>
          </a:p>
          <a:p>
            <a:r>
              <a:rPr lang="sl-SI" dirty="0" err="1" smtClean="0"/>
              <a:t>His</a:t>
            </a:r>
            <a:r>
              <a:rPr lang="sl-SI" dirty="0" smtClean="0"/>
              <a:t> </a:t>
            </a:r>
            <a:r>
              <a:rPr lang="sl-SI" dirty="0" err="1" smtClean="0"/>
              <a:t>inspiration</a:t>
            </a:r>
            <a:r>
              <a:rPr lang="sl-SI" dirty="0" smtClean="0"/>
              <a:t> </a:t>
            </a:r>
            <a:r>
              <a:rPr lang="sl-SI" dirty="0" err="1" smtClean="0"/>
              <a:t>was</a:t>
            </a:r>
            <a:r>
              <a:rPr lang="sl-SI" dirty="0" smtClean="0"/>
              <a:t> a </a:t>
            </a:r>
            <a:r>
              <a:rPr lang="sl-SI" dirty="0" err="1" smtClean="0"/>
              <a:t>naked</a:t>
            </a:r>
            <a:r>
              <a:rPr lang="sl-SI" dirty="0" smtClean="0"/>
              <a:t> </a:t>
            </a:r>
            <a:r>
              <a:rPr lang="sl-SI" dirty="0" err="1" smtClean="0"/>
              <a:t>woman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84984"/>
            <a:ext cx="2160240" cy="331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4520402" cy="339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76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Triple</a:t>
            </a:r>
            <a:r>
              <a:rPr lang="sl-SI" dirty="0" smtClean="0"/>
              <a:t> </a:t>
            </a:r>
            <a:r>
              <a:rPr lang="sl-SI" dirty="0" err="1" smtClean="0"/>
              <a:t>bridge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smtClean="0"/>
              <a:t>A </a:t>
            </a:r>
            <a:r>
              <a:rPr lang="sl-SI" dirty="0" err="1" smtClean="0"/>
              <a:t>group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three</a:t>
            </a:r>
            <a:r>
              <a:rPr lang="sl-SI" dirty="0" smtClean="0"/>
              <a:t> </a:t>
            </a:r>
            <a:r>
              <a:rPr lang="sl-SI" dirty="0" err="1" smtClean="0"/>
              <a:t>bridges</a:t>
            </a:r>
            <a:r>
              <a:rPr lang="sl-SI" dirty="0" smtClean="0"/>
              <a:t> </a:t>
            </a:r>
            <a:r>
              <a:rPr lang="sl-SI" dirty="0" err="1" smtClean="0"/>
              <a:t>across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Ljubljanica </a:t>
            </a:r>
            <a:r>
              <a:rPr lang="sl-SI" dirty="0" err="1" smtClean="0"/>
              <a:t>river</a:t>
            </a:r>
            <a:endParaRPr lang="sl-SI" dirty="0" smtClean="0"/>
          </a:p>
          <a:p>
            <a:r>
              <a:rPr lang="sl-SI" dirty="0" err="1" smtClean="0"/>
              <a:t>The</a:t>
            </a:r>
            <a:r>
              <a:rPr lang="sl-SI" dirty="0" smtClean="0"/>
              <a:t> central </a:t>
            </a:r>
            <a:r>
              <a:rPr lang="sl-SI" dirty="0" err="1" smtClean="0"/>
              <a:t>bridge</a:t>
            </a:r>
            <a:r>
              <a:rPr lang="sl-SI" dirty="0" smtClean="0"/>
              <a:t> is </a:t>
            </a:r>
            <a:r>
              <a:rPr lang="sl-SI" dirty="0" err="1" smtClean="0"/>
              <a:t>partly</a:t>
            </a:r>
            <a:r>
              <a:rPr lang="sl-SI" dirty="0" smtClean="0"/>
              <a:t> </a:t>
            </a:r>
            <a:r>
              <a:rPr lang="sl-SI" dirty="0" err="1" smtClean="0"/>
              <a:t>built</a:t>
            </a:r>
            <a:r>
              <a:rPr lang="sl-SI" dirty="0" smtClean="0"/>
              <a:t> </a:t>
            </a:r>
            <a:r>
              <a:rPr lang="sl-SI" dirty="0" err="1" smtClean="0"/>
              <a:t>from</a:t>
            </a:r>
            <a:r>
              <a:rPr lang="sl-SI" dirty="0" smtClean="0"/>
              <a:t> Glinica </a:t>
            </a:r>
            <a:r>
              <a:rPr lang="sl-SI" dirty="0" err="1" smtClean="0"/>
              <a:t>limestone</a:t>
            </a:r>
            <a:r>
              <a:rPr lang="sl-SI" dirty="0" smtClean="0"/>
              <a:t>, </a:t>
            </a:r>
            <a:r>
              <a:rPr lang="sl-SI" dirty="0" err="1" smtClean="0"/>
              <a:t>other</a:t>
            </a:r>
            <a:r>
              <a:rPr lang="sl-SI" dirty="0" smtClean="0"/>
              <a:t> </a:t>
            </a:r>
            <a:r>
              <a:rPr lang="sl-SI" dirty="0" err="1" smtClean="0"/>
              <a:t>parts</a:t>
            </a:r>
            <a:r>
              <a:rPr lang="sl-SI" dirty="0" smtClean="0"/>
              <a:t> are </a:t>
            </a:r>
            <a:r>
              <a:rPr lang="sl-SI" dirty="0" err="1" smtClean="0"/>
              <a:t>built</a:t>
            </a:r>
            <a:r>
              <a:rPr lang="sl-SI" dirty="0" smtClean="0"/>
              <a:t> </a:t>
            </a:r>
            <a:r>
              <a:rPr lang="sl-SI" dirty="0" err="1" smtClean="0"/>
              <a:t>from</a:t>
            </a:r>
            <a:r>
              <a:rPr lang="sl-SI" dirty="0" smtClean="0"/>
              <a:t> </a:t>
            </a:r>
            <a:r>
              <a:rPr lang="sl-SI" dirty="0" err="1" smtClean="0"/>
              <a:t>concrete</a:t>
            </a:r>
            <a:endParaRPr lang="sl-SI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84" y="3363566"/>
            <a:ext cx="4310608" cy="286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2" y="3363567"/>
            <a:ext cx="4298912" cy="286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07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Dragon</a:t>
            </a:r>
            <a:r>
              <a:rPr lang="sl-SI" dirty="0" smtClean="0"/>
              <a:t> </a:t>
            </a:r>
            <a:r>
              <a:rPr lang="sl-SI" dirty="0" err="1" smtClean="0"/>
              <a:t>bridge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err="1" smtClean="0"/>
              <a:t>Built</a:t>
            </a:r>
            <a:r>
              <a:rPr lang="sl-SI" dirty="0" smtClean="0"/>
              <a:t> in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beginning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20th </a:t>
            </a:r>
            <a:r>
              <a:rPr lang="sl-SI" dirty="0" err="1" smtClean="0"/>
              <a:t>century</a:t>
            </a:r>
            <a:endParaRPr lang="sl-SI" dirty="0"/>
          </a:p>
          <a:p>
            <a:r>
              <a:rPr lang="sl-SI" dirty="0" err="1" smtClean="0"/>
              <a:t>Between</a:t>
            </a:r>
            <a:r>
              <a:rPr lang="sl-SI" dirty="0" smtClean="0"/>
              <a:t> Kopitar </a:t>
            </a:r>
            <a:r>
              <a:rPr lang="sl-SI" dirty="0" err="1" smtClean="0"/>
              <a:t>street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Ressel </a:t>
            </a:r>
            <a:r>
              <a:rPr lang="sl-SI" dirty="0" err="1" smtClean="0"/>
              <a:t>street</a:t>
            </a:r>
            <a:endParaRPr lang="sl-SI" dirty="0" smtClean="0"/>
          </a:p>
          <a:p>
            <a:r>
              <a:rPr lang="sl-SI" dirty="0" err="1" smtClean="0"/>
              <a:t>By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locals</a:t>
            </a:r>
            <a:r>
              <a:rPr lang="sl-SI" dirty="0" smtClean="0"/>
              <a:t> it is </a:t>
            </a:r>
            <a:r>
              <a:rPr lang="sl-SI" dirty="0" err="1" smtClean="0"/>
              <a:t>called</a:t>
            </a:r>
            <a:r>
              <a:rPr lang="sl-SI" dirty="0" smtClean="0"/>
              <a:t> a „</a:t>
            </a:r>
            <a:r>
              <a:rPr lang="sl-SI" dirty="0" err="1" smtClean="0"/>
              <a:t>Mother</a:t>
            </a:r>
            <a:r>
              <a:rPr lang="sl-SI" dirty="0" smtClean="0"/>
              <a:t>-in-</a:t>
            </a:r>
            <a:r>
              <a:rPr lang="sl-SI" dirty="0" err="1" smtClean="0"/>
              <a:t>law</a:t>
            </a:r>
            <a:r>
              <a:rPr lang="sl-SI" dirty="0" smtClean="0"/>
              <a:t>“</a:t>
            </a:r>
          </a:p>
          <a:p>
            <a:r>
              <a:rPr lang="sl-SI" dirty="0" err="1" smtClean="0"/>
              <a:t>The</a:t>
            </a:r>
            <a:r>
              <a:rPr lang="sl-SI" dirty="0" smtClean="0"/>
              <a:t> legend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7" r="42678"/>
          <a:stretch/>
        </p:blipFill>
        <p:spPr bwMode="auto">
          <a:xfrm>
            <a:off x="5436096" y="3318068"/>
            <a:ext cx="3024336" cy="345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789040"/>
            <a:ext cx="3903549" cy="292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06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Butcher</a:t>
            </a:r>
            <a:r>
              <a:rPr lang="sl-SI" dirty="0" smtClean="0"/>
              <a:t>‘s </a:t>
            </a:r>
            <a:r>
              <a:rPr lang="sl-SI" dirty="0" err="1" smtClean="0"/>
              <a:t>bridge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market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Ljubljana‘s central market is more </a:t>
            </a:r>
            <a:r>
              <a:rPr lang="sl-SI" sz="2000" dirty="0" err="1" smtClean="0"/>
              <a:t>than</a:t>
            </a:r>
            <a:r>
              <a:rPr lang="sl-SI" sz="2000" dirty="0" smtClean="0"/>
              <a:t> </a:t>
            </a:r>
            <a:r>
              <a:rPr lang="sl-SI" sz="2000" dirty="0" err="1" smtClean="0"/>
              <a:t>just</a:t>
            </a:r>
            <a:r>
              <a:rPr lang="sl-SI" sz="2000" dirty="0" smtClean="0"/>
              <a:t> a </a:t>
            </a:r>
            <a:r>
              <a:rPr lang="sl-SI" sz="2000" dirty="0" err="1" smtClean="0"/>
              <a:t>place</a:t>
            </a:r>
            <a:r>
              <a:rPr lang="sl-SI" sz="2000" dirty="0" smtClean="0"/>
              <a:t> to </a:t>
            </a:r>
            <a:r>
              <a:rPr lang="sl-SI" sz="2000" dirty="0" err="1" smtClean="0"/>
              <a:t>shop</a:t>
            </a:r>
            <a:endParaRPr lang="sl-SI" sz="2000" dirty="0"/>
          </a:p>
          <a:p>
            <a:r>
              <a:rPr lang="sl-SI" sz="2000" dirty="0" smtClean="0"/>
              <a:t>It </a:t>
            </a:r>
            <a:r>
              <a:rPr lang="sl-SI" sz="2000" dirty="0" err="1" smtClean="0"/>
              <a:t>has</a:t>
            </a:r>
            <a:r>
              <a:rPr lang="sl-SI" sz="2000" dirty="0" smtClean="0"/>
              <a:t> </a:t>
            </a:r>
            <a:r>
              <a:rPr lang="sl-SI" sz="2000" dirty="0" err="1" smtClean="0"/>
              <a:t>many</a:t>
            </a:r>
            <a:r>
              <a:rPr lang="sl-SI" sz="2000" dirty="0" smtClean="0"/>
              <a:t> </a:t>
            </a:r>
            <a:r>
              <a:rPr lang="sl-SI" sz="2000" dirty="0" err="1" smtClean="0"/>
              <a:t>events</a:t>
            </a:r>
            <a:r>
              <a:rPr lang="sl-SI" sz="2000" dirty="0" smtClean="0"/>
              <a:t> </a:t>
            </a:r>
            <a:r>
              <a:rPr lang="sl-SI" sz="2000" dirty="0" err="1" smtClean="0"/>
              <a:t>and</a:t>
            </a:r>
            <a:r>
              <a:rPr lang="sl-SI" sz="2000" dirty="0" smtClean="0"/>
              <a:t> it is </a:t>
            </a:r>
            <a:r>
              <a:rPr lang="sl-SI" sz="2000" dirty="0" err="1" smtClean="0"/>
              <a:t>opened</a:t>
            </a:r>
            <a:r>
              <a:rPr lang="sl-SI" sz="2000" dirty="0" smtClean="0"/>
              <a:t> </a:t>
            </a:r>
            <a:r>
              <a:rPr lang="sl-SI" sz="2000" dirty="0" err="1" smtClean="0"/>
              <a:t>daily</a:t>
            </a:r>
            <a:r>
              <a:rPr lang="sl-SI" sz="2000" dirty="0" smtClean="0"/>
              <a:t> </a:t>
            </a:r>
            <a:r>
              <a:rPr lang="sl-SI" sz="2000" dirty="0" err="1" smtClean="0"/>
              <a:t>except</a:t>
            </a:r>
            <a:r>
              <a:rPr lang="sl-SI" sz="2000" dirty="0" smtClean="0"/>
              <a:t> </a:t>
            </a:r>
            <a:r>
              <a:rPr lang="sl-SI" sz="2000" dirty="0" err="1" smtClean="0"/>
              <a:t>Sundays</a:t>
            </a:r>
            <a:endParaRPr lang="sl-SI" sz="2000" dirty="0" smtClean="0"/>
          </a:p>
          <a:p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bridge</a:t>
            </a:r>
            <a:r>
              <a:rPr lang="sl-SI" sz="2000" dirty="0" smtClean="0"/>
              <a:t> </a:t>
            </a:r>
            <a:r>
              <a:rPr lang="sl-SI" sz="2000" dirty="0" err="1" smtClean="0"/>
              <a:t>connects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Ljubljana central market </a:t>
            </a:r>
            <a:r>
              <a:rPr lang="sl-SI" sz="2000" dirty="0" err="1" smtClean="0"/>
              <a:t>and</a:t>
            </a:r>
            <a:r>
              <a:rPr lang="sl-SI" sz="2000" dirty="0" smtClean="0"/>
              <a:t> Petkovšek </a:t>
            </a:r>
            <a:r>
              <a:rPr lang="sl-SI" sz="2000" dirty="0" err="1" smtClean="0"/>
              <a:t>Embankment</a:t>
            </a:r>
            <a:r>
              <a:rPr lang="sl-SI" sz="2000" dirty="0" smtClean="0"/>
              <a:t> </a:t>
            </a:r>
          </a:p>
          <a:p>
            <a:r>
              <a:rPr lang="sl-SI" sz="2000" dirty="0" err="1" smtClean="0"/>
              <a:t>Nowadays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bridge</a:t>
            </a:r>
            <a:r>
              <a:rPr lang="sl-SI" sz="2000" dirty="0" smtClean="0"/>
              <a:t> is </a:t>
            </a:r>
            <a:r>
              <a:rPr lang="sl-SI" sz="2000" dirty="0" err="1" smtClean="0"/>
              <a:t>called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/>
              <a:t>L</a:t>
            </a:r>
            <a:r>
              <a:rPr lang="sl-SI" sz="2000" dirty="0" err="1" smtClean="0"/>
              <a:t>overs</a:t>
            </a:r>
            <a:r>
              <a:rPr lang="sl-SI" sz="2000" dirty="0" smtClean="0"/>
              <a:t> </a:t>
            </a:r>
            <a:r>
              <a:rPr lang="sl-SI" sz="2000" dirty="0" err="1" smtClean="0"/>
              <a:t>brigde</a:t>
            </a:r>
            <a:endParaRPr lang="sl-SI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54471"/>
            <a:ext cx="4067814" cy="270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23493"/>
            <a:ext cx="3991118" cy="266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547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Cathedral</a:t>
            </a:r>
            <a:r>
              <a:rPr lang="sl-SI" dirty="0" smtClean="0"/>
              <a:t> St. Nicholas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In Ljubljana </a:t>
            </a:r>
            <a:r>
              <a:rPr lang="sl-SI" sz="2000" dirty="0" err="1" smtClean="0"/>
              <a:t>near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Ljubljana central market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/>
              <a:t>T</a:t>
            </a:r>
            <a:r>
              <a:rPr lang="sl-SI" sz="2000" dirty="0" err="1" smtClean="0"/>
              <a:t>own</a:t>
            </a:r>
            <a:r>
              <a:rPr lang="sl-SI" sz="2000" dirty="0" smtClean="0"/>
              <a:t> </a:t>
            </a:r>
            <a:r>
              <a:rPr lang="sl-SI" sz="2000" dirty="0" err="1" smtClean="0"/>
              <a:t>hall</a:t>
            </a:r>
            <a:endParaRPr lang="sl-SI" sz="2000" dirty="0" smtClean="0"/>
          </a:p>
          <a:p>
            <a:r>
              <a:rPr lang="sl-SI" sz="2000" dirty="0" err="1" smtClean="0"/>
              <a:t>Originally</a:t>
            </a:r>
            <a:r>
              <a:rPr lang="sl-SI" sz="2000" dirty="0" smtClean="0"/>
              <a:t> it </a:t>
            </a:r>
            <a:r>
              <a:rPr lang="sl-SI" sz="2000" dirty="0" err="1" smtClean="0"/>
              <a:t>was</a:t>
            </a:r>
            <a:r>
              <a:rPr lang="sl-SI" sz="2000" dirty="0" smtClean="0"/>
              <a:t> a </a:t>
            </a:r>
            <a:r>
              <a:rPr lang="sl-SI" sz="2000" dirty="0" err="1" smtClean="0"/>
              <a:t>gothic</a:t>
            </a:r>
            <a:r>
              <a:rPr lang="sl-SI" sz="2000" dirty="0" smtClean="0"/>
              <a:t> </a:t>
            </a:r>
            <a:r>
              <a:rPr lang="sl-SI" sz="2000" dirty="0" err="1" smtClean="0"/>
              <a:t>church</a:t>
            </a:r>
            <a:endParaRPr lang="sl-SI" sz="2000" dirty="0" smtClean="0"/>
          </a:p>
          <a:p>
            <a:r>
              <a:rPr lang="sl-SI" sz="2000" dirty="0" smtClean="0"/>
              <a:t>In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early</a:t>
            </a:r>
            <a:r>
              <a:rPr lang="sl-SI" sz="2000" dirty="0" smtClean="0"/>
              <a:t> 18th </a:t>
            </a:r>
            <a:r>
              <a:rPr lang="sl-SI" sz="2000" dirty="0" err="1" smtClean="0"/>
              <a:t>century</a:t>
            </a:r>
            <a:r>
              <a:rPr lang="sl-SI" sz="2000" dirty="0" smtClean="0"/>
              <a:t> it </a:t>
            </a:r>
            <a:r>
              <a:rPr lang="sl-SI" sz="2000" dirty="0" err="1" smtClean="0"/>
              <a:t>was</a:t>
            </a:r>
            <a:r>
              <a:rPr lang="sl-SI" sz="2000" dirty="0" smtClean="0"/>
              <a:t> </a:t>
            </a:r>
            <a:r>
              <a:rPr lang="sl-SI" sz="2000" dirty="0" err="1" smtClean="0"/>
              <a:t>replaced</a:t>
            </a:r>
            <a:r>
              <a:rPr lang="sl-SI" sz="2000" dirty="0" smtClean="0"/>
              <a:t> </a:t>
            </a:r>
            <a:r>
              <a:rPr lang="sl-SI" sz="2000" dirty="0" err="1" smtClean="0"/>
              <a:t>by</a:t>
            </a:r>
            <a:r>
              <a:rPr lang="sl-SI" sz="2000" dirty="0" smtClean="0"/>
              <a:t> a </a:t>
            </a:r>
            <a:r>
              <a:rPr lang="sl-SI" sz="2000" dirty="0" err="1" smtClean="0"/>
              <a:t>baroque</a:t>
            </a:r>
            <a:r>
              <a:rPr lang="sl-SI" sz="2000" dirty="0" smtClean="0"/>
              <a:t> </a:t>
            </a:r>
            <a:r>
              <a:rPr lang="sl-SI" sz="2000" dirty="0" err="1" smtClean="0"/>
              <a:t>building</a:t>
            </a:r>
            <a:r>
              <a:rPr lang="sl-SI" sz="2000" dirty="0" smtClean="0"/>
              <a:t>  </a:t>
            </a:r>
            <a:endParaRPr lang="sl-SI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23586"/>
            <a:ext cx="3668620" cy="275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r="1"/>
          <a:stretch/>
        </p:blipFill>
        <p:spPr bwMode="auto">
          <a:xfrm>
            <a:off x="6732240" y="3068507"/>
            <a:ext cx="2075511" cy="317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0" t="8898" r="-248" b="1369"/>
          <a:stretch/>
        </p:blipFill>
        <p:spPr bwMode="auto">
          <a:xfrm>
            <a:off x="4283968" y="3523586"/>
            <a:ext cx="2113642" cy="270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99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Library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>
          <a:xfrm>
            <a:off x="611560" y="1484784"/>
            <a:ext cx="8153400" cy="4495800"/>
          </a:xfrm>
        </p:spPr>
        <p:txBody>
          <a:bodyPr/>
          <a:lstStyle/>
          <a:p>
            <a:r>
              <a:rPr lang="sl-SI" sz="2000" dirty="0" err="1" smtClean="0"/>
              <a:t>Established</a:t>
            </a:r>
            <a:r>
              <a:rPr lang="sl-SI" sz="2000" dirty="0" smtClean="0"/>
              <a:t> in 1774</a:t>
            </a:r>
          </a:p>
          <a:p>
            <a:r>
              <a:rPr lang="sl-SI" sz="2000" dirty="0" smtClean="0"/>
              <a:t>One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the</a:t>
            </a:r>
            <a:r>
              <a:rPr lang="sl-SI" sz="2000" dirty="0" smtClean="0"/>
              <a:t> most </a:t>
            </a:r>
            <a:r>
              <a:rPr lang="sl-SI" sz="2000" dirty="0" err="1" smtClean="0"/>
              <a:t>important</a:t>
            </a:r>
            <a:r>
              <a:rPr lang="sl-SI" sz="2000" dirty="0" smtClean="0"/>
              <a:t> </a:t>
            </a:r>
            <a:r>
              <a:rPr lang="sl-SI" sz="2000" dirty="0" err="1" smtClean="0"/>
              <a:t>national</a:t>
            </a:r>
            <a:r>
              <a:rPr lang="sl-SI" sz="2000" dirty="0" smtClean="0"/>
              <a:t>, </a:t>
            </a:r>
            <a:r>
              <a:rPr lang="sl-SI" sz="2000" dirty="0" err="1" smtClean="0"/>
              <a:t>educational</a:t>
            </a:r>
            <a:r>
              <a:rPr lang="sl-SI" sz="2000" dirty="0" smtClean="0"/>
              <a:t>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cultural</a:t>
            </a:r>
            <a:r>
              <a:rPr lang="sl-SI" sz="2000" dirty="0" smtClean="0"/>
              <a:t> </a:t>
            </a:r>
            <a:r>
              <a:rPr lang="sl-SI" sz="2000" dirty="0" err="1" smtClean="0"/>
              <a:t>institutions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Slovenia</a:t>
            </a:r>
            <a:endParaRPr lang="sl-SI" sz="2000" dirty="0" smtClean="0"/>
          </a:p>
          <a:p>
            <a:r>
              <a:rPr lang="sl-SI" sz="2000" dirty="0" smtClean="0"/>
              <a:t>It </a:t>
            </a:r>
            <a:r>
              <a:rPr lang="sl-SI" sz="2000" dirty="0" err="1" smtClean="0"/>
              <a:t>was</a:t>
            </a:r>
            <a:r>
              <a:rPr lang="sl-SI" sz="2000" dirty="0" smtClean="0"/>
              <a:t> </a:t>
            </a:r>
            <a:r>
              <a:rPr lang="sl-SI" sz="2000" dirty="0" err="1" smtClean="0"/>
              <a:t>designed</a:t>
            </a:r>
            <a:r>
              <a:rPr lang="sl-SI" sz="2000" dirty="0" smtClean="0"/>
              <a:t> </a:t>
            </a:r>
            <a:r>
              <a:rPr lang="sl-SI" sz="2000" dirty="0" err="1" smtClean="0"/>
              <a:t>by</a:t>
            </a:r>
            <a:r>
              <a:rPr lang="sl-SI" sz="2000" dirty="0" smtClean="0"/>
              <a:t> Jože Plečnik in </a:t>
            </a:r>
            <a:r>
              <a:rPr lang="sl-SI" sz="2000" dirty="0" err="1"/>
              <a:t>the</a:t>
            </a:r>
            <a:r>
              <a:rPr lang="sl-SI" sz="2000" dirty="0"/>
              <a:t> </a:t>
            </a:r>
            <a:r>
              <a:rPr lang="sl-SI" sz="2000" dirty="0" err="1"/>
              <a:t>years</a:t>
            </a:r>
            <a:r>
              <a:rPr lang="sl-SI" sz="2000" dirty="0"/>
              <a:t> </a:t>
            </a:r>
            <a:r>
              <a:rPr lang="sl-SI" sz="2000" dirty="0" err="1"/>
              <a:t>from</a:t>
            </a:r>
            <a:r>
              <a:rPr lang="sl-SI" sz="2000" dirty="0"/>
              <a:t> </a:t>
            </a:r>
            <a:r>
              <a:rPr lang="sl-SI" sz="2000" dirty="0" smtClean="0"/>
              <a:t>1930-1931</a:t>
            </a:r>
          </a:p>
          <a:p>
            <a:r>
              <a:rPr lang="sl-SI" sz="2000" dirty="0" smtClean="0"/>
              <a:t> In 2011 </a:t>
            </a:r>
            <a:r>
              <a:rPr lang="sl-SI" sz="2000" dirty="0" err="1" smtClean="0"/>
              <a:t>the</a:t>
            </a:r>
            <a:r>
              <a:rPr lang="sl-SI" sz="2000" dirty="0" smtClean="0"/>
              <a:t> </a:t>
            </a:r>
            <a:r>
              <a:rPr lang="sl-SI" sz="2000" dirty="0" err="1" smtClean="0"/>
              <a:t>library</a:t>
            </a:r>
            <a:r>
              <a:rPr lang="sl-SI" sz="2000" dirty="0" smtClean="0"/>
              <a:t> </a:t>
            </a:r>
            <a:r>
              <a:rPr lang="sl-SI" sz="2000" dirty="0" err="1" smtClean="0"/>
              <a:t>kept</a:t>
            </a:r>
            <a:r>
              <a:rPr lang="sl-SI" sz="2000" dirty="0" smtClean="0"/>
              <a:t> </a:t>
            </a:r>
            <a:r>
              <a:rPr lang="sl-SI" sz="2000" dirty="0" err="1" smtClean="0"/>
              <a:t>about</a:t>
            </a:r>
            <a:r>
              <a:rPr lang="sl-SI" sz="2000" dirty="0" smtClean="0"/>
              <a:t> 1 307 000 </a:t>
            </a:r>
            <a:r>
              <a:rPr lang="sl-SI" sz="2000" dirty="0" err="1" smtClean="0"/>
              <a:t>books</a:t>
            </a:r>
            <a:endParaRPr lang="sl-SI" sz="2000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1356" b="3362"/>
          <a:stretch/>
        </p:blipFill>
        <p:spPr bwMode="auto">
          <a:xfrm>
            <a:off x="5580112" y="3576786"/>
            <a:ext cx="3096344" cy="30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1367"/>
            <a:ext cx="4955512" cy="275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25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Town</a:t>
            </a:r>
            <a:r>
              <a:rPr lang="sl-SI" dirty="0"/>
              <a:t> </a:t>
            </a:r>
            <a:r>
              <a:rPr lang="sl-SI" dirty="0" err="1"/>
              <a:t>hall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smtClean="0"/>
              <a:t>It is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seat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city</a:t>
            </a:r>
            <a:r>
              <a:rPr lang="sl-SI" dirty="0" smtClean="0"/>
              <a:t> </a:t>
            </a:r>
            <a:r>
              <a:rPr lang="sl-SI" dirty="0" err="1" smtClean="0"/>
              <a:t>manicipality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Ljubljana</a:t>
            </a:r>
          </a:p>
          <a:p>
            <a:r>
              <a:rPr lang="sl-SI" dirty="0" smtClean="0"/>
              <a:t>It is </a:t>
            </a:r>
            <a:r>
              <a:rPr lang="sl-SI" dirty="0" err="1" smtClean="0"/>
              <a:t>located</a:t>
            </a:r>
            <a:r>
              <a:rPr lang="sl-SI" dirty="0" smtClean="0"/>
              <a:t> in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townsquare</a:t>
            </a:r>
            <a:r>
              <a:rPr lang="sl-SI" dirty="0" smtClean="0"/>
              <a:t> in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city</a:t>
            </a:r>
            <a:r>
              <a:rPr lang="sl-SI" dirty="0" smtClean="0"/>
              <a:t> centre</a:t>
            </a:r>
          </a:p>
          <a:p>
            <a:r>
              <a:rPr lang="sl-SI" dirty="0" smtClean="0"/>
              <a:t>It </a:t>
            </a:r>
            <a:r>
              <a:rPr lang="sl-SI" dirty="0" err="1" smtClean="0"/>
              <a:t>was</a:t>
            </a:r>
            <a:r>
              <a:rPr lang="sl-SI" dirty="0" smtClean="0"/>
              <a:t> </a:t>
            </a:r>
            <a:r>
              <a:rPr lang="sl-SI" dirty="0" err="1" smtClean="0"/>
              <a:t>built</a:t>
            </a:r>
            <a:r>
              <a:rPr lang="sl-SI" dirty="0" smtClean="0"/>
              <a:t> in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gothic</a:t>
            </a:r>
            <a:r>
              <a:rPr lang="sl-SI" dirty="0" smtClean="0"/>
              <a:t> </a:t>
            </a:r>
            <a:r>
              <a:rPr lang="sl-SI" dirty="0" err="1" smtClean="0"/>
              <a:t>style</a:t>
            </a:r>
            <a:r>
              <a:rPr lang="sl-SI" dirty="0"/>
              <a:t> </a:t>
            </a:r>
            <a:r>
              <a:rPr lang="sl-SI" dirty="0" smtClean="0"/>
              <a:t>in 1484 </a:t>
            </a:r>
            <a:r>
              <a:rPr lang="sl-SI" dirty="0" err="1" smtClean="0"/>
              <a:t>by</a:t>
            </a:r>
            <a:r>
              <a:rPr lang="sl-SI" dirty="0" smtClean="0"/>
              <a:t> Peter Bezlaj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7032"/>
            <a:ext cx="4536504" cy="301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16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redinsko">
  <a:themeElements>
    <a:clrScheme name="Sredinsk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redinsk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redinsk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40</TotalTime>
  <Words>291</Words>
  <Application>Microsoft Office PowerPoint</Application>
  <PresentationFormat>Diaprojekcija na zaslonu (4:3)</PresentationFormat>
  <Paragraphs>54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2" baseType="lpstr">
      <vt:lpstr>Sredinsko</vt:lpstr>
      <vt:lpstr>Guide of Ljubljana</vt:lpstr>
      <vt:lpstr>Content</vt:lpstr>
      <vt:lpstr>Prešeren Square</vt:lpstr>
      <vt:lpstr>Triple bridge</vt:lpstr>
      <vt:lpstr>Dragon bridge</vt:lpstr>
      <vt:lpstr>Butcher‘s bridge and the market</vt:lpstr>
      <vt:lpstr>Cathedral St. Nicholas</vt:lpstr>
      <vt:lpstr>Library</vt:lpstr>
      <vt:lpstr>Town hall</vt:lpstr>
      <vt:lpstr>Sources</vt:lpstr>
      <vt:lpstr>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of Ljubljana</dc:title>
  <dc:creator>Uporabnik</dc:creator>
  <cp:lastModifiedBy>Uporabnik</cp:lastModifiedBy>
  <cp:revision>5</cp:revision>
  <dcterms:created xsi:type="dcterms:W3CDTF">2016-03-10T14:03:45Z</dcterms:created>
  <dcterms:modified xsi:type="dcterms:W3CDTF">2016-03-10T14:43:51Z</dcterms:modified>
</cp:coreProperties>
</file>