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9" r:id="rId4"/>
    <p:sldId id="262" r:id="rId5"/>
    <p:sldId id="261" r:id="rId6"/>
    <p:sldId id="263" r:id="rId7"/>
    <p:sldId id="260" r:id="rId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GSZKI" initials="PGSZKI" lastIdx="1" clrIdx="0">
    <p:extLst>
      <p:ext uri="{19B8F6BF-5375-455C-9EA6-DF929625EA0E}">
        <p15:presenceInfo xmlns:p15="http://schemas.microsoft.com/office/powerpoint/2012/main" userId="PGSZ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27T09:35:57.144"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u-HU" smtClean="0"/>
              <a:t>Mintacím szerkesztése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5E38F87A-F8E5-44B7-8522-95219508EF60}" type="datetimeFigureOut">
              <a:rPr lang="hu-HU" smtClean="0"/>
              <a:t>2015.03.27.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316794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358378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388178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206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410348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u-HU" smtClean="0"/>
              <a:t>Mintacím szerkesztése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5E38F87A-F8E5-44B7-8522-95219508EF60}" type="datetimeFigureOut">
              <a:rPr lang="hu-HU" smtClean="0"/>
              <a:t>2015.03.27.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191268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5E38F87A-F8E5-44B7-8522-95219508EF60}" type="datetimeFigureOut">
              <a:rPr lang="hu-HU" smtClean="0"/>
              <a:t>2015.03.27.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147562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E38F87A-F8E5-44B7-8522-95219508EF60}" type="datetimeFigureOut">
              <a:rPr lang="hu-HU" smtClean="0"/>
              <a:t>2015.03.27.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204853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E38F87A-F8E5-44B7-8522-95219508EF60}" type="datetimeFigureOut">
              <a:rPr lang="hu-HU" smtClean="0"/>
              <a:t>2015.03.27.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254748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E38F87A-F8E5-44B7-8522-95219508EF60}" type="datetimeFigureOut">
              <a:rPr lang="hu-HU" smtClean="0"/>
              <a:t>2015.03.27.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138028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u-HU" smtClean="0"/>
              <a:t>Mintacím szerkesztése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E38F87A-F8E5-44B7-8522-95219508EF60}" type="datetimeFigureOut">
              <a:rPr lang="hu-HU" smtClean="0"/>
              <a:t>2015.03.27.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75723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206241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913795" y="2912232"/>
            <a:ext cx="5107208" cy="287896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2912232"/>
            <a:ext cx="5095357" cy="287896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5E38F87A-F8E5-44B7-8522-95219508EF60}" type="datetimeFigureOut">
              <a:rPr lang="hu-HU" smtClean="0"/>
              <a:t>2015.03.27.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267121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5E38F87A-F8E5-44B7-8522-95219508EF60}" type="datetimeFigureOut">
              <a:rPr lang="hu-HU" smtClean="0"/>
              <a:t>2015.03.27.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367723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8F87A-F8E5-44B7-8522-95219508EF60}" type="datetimeFigureOut">
              <a:rPr lang="hu-HU" smtClean="0"/>
              <a:t>2015.03.27.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215156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u-HU" smtClean="0"/>
              <a:t>Mintacím szerkesztése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179266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E38F87A-F8E5-44B7-8522-95219508EF60}" type="datetimeFigureOut">
              <a:rPr lang="hu-HU" smtClean="0"/>
              <a:t>2015.03.27.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8DFCB0-67F0-4047-A5BA-4BDBB15C0A0B}" type="slidenum">
              <a:rPr lang="hu-HU" smtClean="0"/>
              <a:t>‹#›</a:t>
            </a:fld>
            <a:endParaRPr lang="hu-HU"/>
          </a:p>
        </p:txBody>
      </p:sp>
    </p:spTree>
    <p:extLst>
      <p:ext uri="{BB962C8B-B14F-4D97-AF65-F5344CB8AC3E}">
        <p14:creationId xmlns:p14="http://schemas.microsoft.com/office/powerpoint/2010/main" val="405424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E38F87A-F8E5-44B7-8522-95219508EF60}" type="datetimeFigureOut">
              <a:rPr lang="hu-HU" smtClean="0"/>
              <a:t>2015.03.27.</a:t>
            </a:fld>
            <a:endParaRPr lang="hu-H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88DFCB0-67F0-4047-A5BA-4BDBB15C0A0B}" type="slidenum">
              <a:rPr lang="hu-HU" smtClean="0"/>
              <a:t>‹#›</a:t>
            </a:fld>
            <a:endParaRPr lang="hu-HU"/>
          </a:p>
        </p:txBody>
      </p:sp>
    </p:spTree>
    <p:extLst>
      <p:ext uri="{BB962C8B-B14F-4D97-AF65-F5344CB8AC3E}">
        <p14:creationId xmlns:p14="http://schemas.microsoft.com/office/powerpoint/2010/main" val="21053282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067273" y="242847"/>
            <a:ext cx="8825658" cy="1852588"/>
          </a:xfrm>
        </p:spPr>
        <p:txBody>
          <a:bodyPr/>
          <a:lstStyle/>
          <a:p>
            <a:r>
              <a:rPr lang="hu-HU" dirty="0" smtClean="0"/>
              <a:t>Business </a:t>
            </a:r>
            <a:r>
              <a:rPr lang="hu-HU" dirty="0" err="1" smtClean="0"/>
              <a:t>competition</a:t>
            </a:r>
            <a:endParaRPr lang="hu-HU" dirty="0"/>
          </a:p>
        </p:txBody>
      </p:sp>
      <p:sp>
        <p:nvSpPr>
          <p:cNvPr id="3" name="Alcím 2"/>
          <p:cNvSpPr>
            <a:spLocks noGrp="1"/>
          </p:cNvSpPr>
          <p:nvPr>
            <p:ph type="subTitle" idx="1"/>
          </p:nvPr>
        </p:nvSpPr>
        <p:spPr>
          <a:xfrm>
            <a:off x="1442058" y="3545016"/>
            <a:ext cx="9144000" cy="2965081"/>
          </a:xfrm>
        </p:spPr>
        <p:txBody>
          <a:bodyPr>
            <a:normAutofit fontScale="92500" lnSpcReduction="10000"/>
          </a:bodyPr>
          <a:lstStyle/>
          <a:p>
            <a:pPr algn="l"/>
            <a:r>
              <a:rPr lang="hu-HU" dirty="0" err="1" smtClean="0"/>
              <a:t>Monika</a:t>
            </a:r>
            <a:r>
              <a:rPr lang="hu-HU" dirty="0" smtClean="0"/>
              <a:t> Rak</a:t>
            </a:r>
          </a:p>
          <a:p>
            <a:pPr algn="l"/>
            <a:r>
              <a:rPr lang="hu-HU" dirty="0" smtClean="0"/>
              <a:t>Eva </a:t>
            </a:r>
            <a:r>
              <a:rPr lang="hu-HU" dirty="0" err="1" smtClean="0"/>
              <a:t>Molnárová</a:t>
            </a:r>
            <a:endParaRPr lang="hu-HU" dirty="0" smtClean="0"/>
          </a:p>
          <a:p>
            <a:pPr algn="l"/>
            <a:r>
              <a:rPr lang="hu-HU" dirty="0" err="1" smtClean="0"/>
              <a:t>Timeea</a:t>
            </a:r>
            <a:r>
              <a:rPr lang="hu-HU" dirty="0" smtClean="0"/>
              <a:t> David </a:t>
            </a:r>
            <a:r>
              <a:rPr lang="hu-HU" dirty="0" err="1" smtClean="0"/>
              <a:t>Ariana</a:t>
            </a:r>
            <a:r>
              <a:rPr lang="hu-HU" dirty="0" smtClean="0"/>
              <a:t> Carmina</a:t>
            </a:r>
          </a:p>
          <a:p>
            <a:pPr algn="l"/>
            <a:r>
              <a:rPr lang="hu-HU" dirty="0" smtClean="0"/>
              <a:t>Sara </a:t>
            </a:r>
            <a:r>
              <a:rPr lang="hu-HU" dirty="0" err="1" smtClean="0"/>
              <a:t>Kheribi</a:t>
            </a:r>
            <a:r>
              <a:rPr lang="hu-HU" dirty="0" smtClean="0"/>
              <a:t> </a:t>
            </a:r>
          </a:p>
          <a:p>
            <a:pPr algn="l"/>
            <a:r>
              <a:rPr lang="hu-HU" dirty="0" smtClean="0"/>
              <a:t>Tereza </a:t>
            </a:r>
            <a:r>
              <a:rPr lang="hu-HU" dirty="0" err="1" smtClean="0"/>
              <a:t>Langová</a:t>
            </a:r>
            <a:endParaRPr lang="hu-HU" dirty="0" smtClean="0"/>
          </a:p>
          <a:p>
            <a:pPr algn="l"/>
            <a:r>
              <a:rPr lang="hu-HU" dirty="0" smtClean="0"/>
              <a:t>Kalina </a:t>
            </a:r>
            <a:r>
              <a:rPr lang="hu-HU" dirty="0" err="1" smtClean="0"/>
              <a:t>Pekova</a:t>
            </a:r>
            <a:endParaRPr lang="hu-HU" dirty="0"/>
          </a:p>
        </p:txBody>
      </p:sp>
      <p:pic>
        <p:nvPicPr>
          <p:cNvPr id="1032" name="Picture 8" descr="http://upload.wikimedia.org/wikipedia/commons/thumb/f/f0/Flag_of_Slovenia.svg/1280px-Flag_of_Sloveni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315" y="3692093"/>
            <a:ext cx="458200" cy="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upload.wikimedia.org/wikipedia/commons/thumb/e/e6/Flag_of_Slovakia.svg/2000px-Flag_of_Slovak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5387" y="4180458"/>
            <a:ext cx="454569" cy="3028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commons/thumb/7/73/Flag_of_Romania.svg/2000px-Flag_of_Rom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631492" y="4642807"/>
            <a:ext cx="382566" cy="25487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flags.net/images/largeflags/AUST0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5892" y="5154241"/>
            <a:ext cx="370518" cy="24828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upload.wikimedia.org/wikipedia/commons/thumb/c/cb/Flag_of_the_Czech_Republic.svg/2000px-Flag_of_the_Czech_Republic.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8623" y="5661000"/>
            <a:ext cx="408096" cy="27187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upload.wikimedia.org/wikipedia/commons/thumb/9/9a/Flag_of_Bulgaria.svg/1280px-Flag_of_Bulgaria.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5890" y="6140839"/>
            <a:ext cx="438993" cy="26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a:t>
            </a:r>
            <a:r>
              <a:rPr lang="hu-H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t>
            </a:r>
            <a:r>
              <a:rPr lang="hu-HU"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hu-H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hu-HU"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competition</a:t>
            </a:r>
            <a:r>
              <a:rPr lang="hu-H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hu-HU"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a:t>
            </a:r>
            <a:r>
              <a:rPr lang="hu-H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hu-H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normAutofit/>
          </a:bodyPr>
          <a:lstStyle/>
          <a:p>
            <a:r>
              <a:rPr lang="hu-HU" sz="2800" dirty="0">
                <a:latin typeface="Times New Roman" panose="02020603050405020304" pitchFamily="18" charset="0"/>
                <a:cs typeface="Times New Roman" panose="02020603050405020304" pitchFamily="18" charset="0"/>
              </a:rPr>
              <a:t>International </a:t>
            </a:r>
            <a:r>
              <a:rPr lang="hu-HU" sz="2800" dirty="0" smtClean="0">
                <a:latin typeface="Times New Roman" panose="02020603050405020304" pitchFamily="18" charset="0"/>
                <a:cs typeface="Times New Roman" panose="02020603050405020304" pitchFamily="18" charset="0"/>
              </a:rPr>
              <a:t>English </a:t>
            </a:r>
            <a:r>
              <a:rPr lang="hu-HU" sz="2800" dirty="0" err="1">
                <a:latin typeface="Times New Roman" panose="02020603050405020304" pitchFamily="18" charset="0"/>
                <a:cs typeface="Times New Roman" panose="02020603050405020304" pitchFamily="18" charset="0"/>
              </a:rPr>
              <a:t>competition</a:t>
            </a:r>
            <a:r>
              <a:rPr lang="hu-H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(7 countries)</a:t>
            </a:r>
          </a:p>
          <a:p>
            <a:r>
              <a:rPr lang="en-US" sz="2800" dirty="0" smtClean="0">
                <a:latin typeface="Times New Roman" panose="02020603050405020304" pitchFamily="18" charset="0"/>
                <a:cs typeface="Times New Roman" panose="02020603050405020304" pitchFamily="18" charset="0"/>
              </a:rPr>
              <a:t>Countries </a:t>
            </a:r>
            <a:r>
              <a:rPr lang="en-US" sz="2800" dirty="0">
                <a:latin typeface="Times New Roman" panose="02020603050405020304" pitchFamily="18" charset="0"/>
                <a:cs typeface="Times New Roman" panose="02020603050405020304" pitchFamily="18" charset="0"/>
              </a:rPr>
              <a:t>: Austria, Bulgaria, Czech Republic, Hungary, Romania, Slovakia, Slovenia</a:t>
            </a:r>
            <a:endParaRPr lang="hu-HU"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Date: 26.03.2015 </a:t>
            </a:r>
          </a:p>
          <a:p>
            <a:r>
              <a:rPr lang="en-US" sz="2800" dirty="0" smtClean="0">
                <a:latin typeface="Times New Roman" panose="02020603050405020304" pitchFamily="18" charset="0"/>
                <a:cs typeface="Times New Roman" panose="02020603050405020304" pitchFamily="18" charset="0"/>
              </a:rPr>
              <a:t>Place:</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Secondary school of Economics in </a:t>
            </a:r>
            <a:r>
              <a:rPr lang="hu-HU" sz="2800" dirty="0" smtClean="0">
                <a:latin typeface="Times New Roman" panose="02020603050405020304" pitchFamily="18" charset="0"/>
                <a:cs typeface="Times New Roman" panose="02020603050405020304" pitchFamily="18" charset="0"/>
              </a:rPr>
              <a:t>Pápa </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74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How was the competition structured?</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913795" y="2208798"/>
            <a:ext cx="10353762" cy="3695136"/>
          </a:xfrm>
        </p:spPr>
        <p:txBody>
          <a:bodyPr>
            <a:normAutofit/>
          </a:bodyPr>
          <a:lstStyle/>
          <a:p>
            <a:pPr marL="457200" lvl="1" indent="0">
              <a:buNone/>
            </a:pPr>
            <a:r>
              <a:rPr lang="en-US" sz="2400" dirty="0"/>
              <a:t>	</a:t>
            </a:r>
            <a:r>
              <a:rPr lang="en-US" sz="2400" dirty="0" smtClean="0">
                <a:latin typeface="Times New Roman" panose="02020603050405020304" pitchFamily="18" charset="0"/>
                <a:cs typeface="Times New Roman" panose="02020603050405020304" pitchFamily="18" charset="0"/>
              </a:rPr>
              <a:t>Firstly,  the students had to write a Business English Grammar Test where they showed their English skills and their knowledge. For the test the contestants were given 50 points and for the poster that they have made at home they could get 10 points. </a:t>
            </a:r>
          </a:p>
          <a:p>
            <a:pPr marL="457200" lvl="1"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Secondly, each team had a presentation regarding a company from their hometown (40 points). The presentation had to have at least 15 slides and the students had to talk about their project at least for 5 minutes. As the rules clearly stated, the teams were not allowed to have more than 3 members.   </a:t>
            </a:r>
            <a:endParaRPr lang="en-US" sz="2400" dirty="0">
              <a:latin typeface="Times New Roman" panose="02020603050405020304" pitchFamily="18" charset="0"/>
              <a:cs typeface="Times New Roman" panose="02020603050405020304" pitchFamily="18" charset="0"/>
            </a:endParaRPr>
          </a:p>
          <a:p>
            <a:pPr marL="457200" lvl="1" indent="0">
              <a:buNone/>
            </a:pPr>
            <a:endParaRPr lang="en-US" dirty="0" smtClean="0"/>
          </a:p>
          <a:p>
            <a:pPr marL="457200" lvl="1" indent="0">
              <a:buNone/>
            </a:pPr>
            <a:endParaRPr lang="en-US" dirty="0" smtClean="0"/>
          </a:p>
          <a:p>
            <a:endParaRPr lang="hu-HU" dirty="0"/>
          </a:p>
        </p:txBody>
      </p:sp>
    </p:spTree>
    <p:extLst>
      <p:ext uri="{BB962C8B-B14F-4D97-AF65-F5344CB8AC3E}">
        <p14:creationId xmlns:p14="http://schemas.microsoft.com/office/powerpoint/2010/main" val="34713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83202" y="1514729"/>
            <a:ext cx="3094534" cy="758474"/>
          </a:xfrm>
        </p:spPr>
        <p:txBody>
          <a:bodyPr>
            <a:normAutofit/>
          </a:bodyPr>
          <a:lstStyle/>
          <a:p>
            <a:r>
              <a:rPr lang="en-US" sz="2800" dirty="0" smtClean="0">
                <a:latin typeface="Times New Roman" panose="02020603050405020304" pitchFamily="18" charset="0"/>
                <a:cs typeface="Times New Roman" panose="02020603050405020304" pitchFamily="18" charset="0"/>
              </a:rPr>
              <a:t>Czech team</a:t>
            </a:r>
            <a:endParaRPr lang="hu-HU" sz="28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5930469" y="3392624"/>
            <a:ext cx="2530863" cy="555321"/>
          </a:xfrm>
        </p:spPr>
        <p:txBody>
          <a:bodyPr vert="horz" lIns="91440" tIns="45720" rIns="91440" bIns="45720" rtlCol="0" anchor="ctr">
            <a:normAutofit fontScale="85000" lnSpcReduction="10000"/>
          </a:bodyPr>
          <a:lstStyle/>
          <a:p>
            <a:pPr algn="ctr">
              <a:lnSpc>
                <a:spcPct val="90000"/>
              </a:lnSpc>
              <a:spcBef>
                <a:spcPct val="0"/>
              </a:spcBef>
              <a:buNone/>
            </a:pPr>
            <a:r>
              <a:rPr lang="en-US"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SLOVAK TEAM</a:t>
            </a:r>
            <a:endParaRPr lang="hu-HU"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endParaRPr>
          </a:p>
        </p:txBody>
      </p:sp>
      <p:pic>
        <p:nvPicPr>
          <p:cNvPr id="3074" name="Picture 2" descr="http://www.budejovickybudvar.cz/en/media/archiv-tiskovych-zprav/2014/novy-design/new-desig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685" y="721336"/>
            <a:ext cx="2825618" cy="19979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irex.mufis.sk/img0/firexlogo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25" y="3122597"/>
            <a:ext cx="47625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valeo.com.tr/cws-content/www.valeo.tr/medias/images/group/en/history/valeo-serv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495" y="4418224"/>
            <a:ext cx="3320791" cy="2182825"/>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5035101" y="5555813"/>
            <a:ext cx="3708066" cy="461665"/>
          </a:xfrm>
          <a:prstGeom prst="rect">
            <a:avLst/>
          </a:prstGeom>
          <a:noFill/>
        </p:spPr>
        <p:txBody>
          <a:bodyPr wrap="none" rtlCol="0">
            <a:spAutoFit/>
          </a:bodyPr>
          <a:lstStyle/>
          <a:p>
            <a:r>
              <a:rPr lang="hu-HU" sz="24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TEAM</a:t>
            </a:r>
            <a:r>
              <a:rPr lang="hu-HU" dirty="0" smtClean="0"/>
              <a:t> </a:t>
            </a:r>
            <a:r>
              <a:rPr lang="hu-HU" sz="24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FROM</a:t>
            </a:r>
            <a:r>
              <a:rPr lang="hu-HU" dirty="0" smtClean="0"/>
              <a:t> </a:t>
            </a:r>
            <a:r>
              <a:rPr lang="hu-HU" sz="24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VESZPÉM</a:t>
            </a:r>
            <a:r>
              <a:rPr lang="hu-HU" dirty="0" smtClean="0"/>
              <a:t> </a:t>
            </a:r>
            <a:endParaRPr lang="hu-HU" dirty="0"/>
          </a:p>
        </p:txBody>
      </p:sp>
    </p:spTree>
    <p:extLst>
      <p:ext uri="{BB962C8B-B14F-4D97-AF65-F5344CB8AC3E}">
        <p14:creationId xmlns:p14="http://schemas.microsoft.com/office/powerpoint/2010/main" val="171575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1661067"/>
            <a:ext cx="10353761" cy="1326321"/>
          </a:xfrm>
        </p:spPr>
        <p:txBody>
          <a:bodyPr/>
          <a:lstStyle/>
          <a:p>
            <a:r>
              <a:rPr lang="en-US" sz="2800" dirty="0">
                <a:latin typeface="Times New Roman" panose="02020603050405020304" pitchFamily="18" charset="0"/>
                <a:cs typeface="Times New Roman" panose="02020603050405020304" pitchFamily="18" charset="0"/>
              </a:rPr>
              <a:t>Slovenian</a:t>
            </a:r>
            <a:r>
              <a:rPr lang="en-US" dirty="0" smtClean="0"/>
              <a:t> </a:t>
            </a:r>
            <a:r>
              <a:rPr lang="en-US" sz="2800" dirty="0">
                <a:latin typeface="Times New Roman" panose="02020603050405020304" pitchFamily="18" charset="0"/>
                <a:cs typeface="Times New Roman" panose="02020603050405020304" pitchFamily="18" charset="0"/>
              </a:rPr>
              <a:t>team</a:t>
            </a:r>
            <a:endParaRPr lang="hu-HU" sz="28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569916" y="5022937"/>
            <a:ext cx="3945700" cy="1127342"/>
          </a:xfrm>
        </p:spPr>
        <p:txBody>
          <a:bodyPr>
            <a:noAutofit/>
          </a:bodyPr>
          <a:lstStyle/>
          <a:p>
            <a:pPr marL="0" indent="0">
              <a:buNone/>
            </a:pPr>
            <a:r>
              <a:rPr lang="en-US"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Austrian</a:t>
            </a:r>
            <a:r>
              <a:rPr lang="en-US" sz="2800" dirty="0" smtClean="0"/>
              <a:t> </a:t>
            </a:r>
            <a:r>
              <a:rPr lang="en-US"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team</a:t>
            </a:r>
            <a:endParaRPr lang="hu-HU"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endParaRPr>
          </a:p>
        </p:txBody>
      </p:sp>
      <p:pic>
        <p:nvPicPr>
          <p:cNvPr id="4098" name="Picture 2" descr="http://www.pipistrel.si/image/large/1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95" y="804947"/>
            <a:ext cx="3038561" cy="30385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eparier.me/pages_bekleidung/pic/schirmherr_kl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78" y="4319889"/>
            <a:ext cx="1710803" cy="217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27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1204198"/>
            <a:ext cx="10353761" cy="1326321"/>
          </a:xfrm>
        </p:spPr>
        <p:txBody>
          <a:bodyPr/>
          <a:lstStyle/>
          <a:p>
            <a:r>
              <a:rPr lang="en-US" sz="2800" dirty="0">
                <a:latin typeface="Times New Roman" panose="02020603050405020304" pitchFamily="18" charset="0"/>
                <a:cs typeface="Times New Roman" panose="02020603050405020304" pitchFamily="18" charset="0"/>
              </a:rPr>
              <a:t>BULGARIAN</a:t>
            </a:r>
            <a:r>
              <a:rPr lang="en-US" dirty="0" smtClean="0"/>
              <a:t> </a:t>
            </a:r>
            <a:r>
              <a:rPr lang="en-US" sz="2800" dirty="0">
                <a:latin typeface="Times New Roman" panose="02020603050405020304" pitchFamily="18" charset="0"/>
                <a:cs typeface="Times New Roman" panose="02020603050405020304" pitchFamily="18" charset="0"/>
              </a:rPr>
              <a:t>TEAM</a:t>
            </a:r>
            <a:endParaRPr lang="hu-HU" sz="28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120836" y="4387088"/>
            <a:ext cx="4146720" cy="1198282"/>
          </a:xfrm>
        </p:spPr>
        <p:txBody>
          <a:bodyPr/>
          <a:lstStyle/>
          <a:p>
            <a:r>
              <a:rPr lang="en-US"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TEAM</a:t>
            </a:r>
            <a:r>
              <a:rPr lang="en-US" dirty="0" smtClean="0"/>
              <a:t> </a:t>
            </a:r>
            <a:r>
              <a:rPr lang="en-US"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FROM</a:t>
            </a:r>
            <a:r>
              <a:rPr lang="en-US" dirty="0" smtClean="0"/>
              <a:t> </a:t>
            </a:r>
            <a:r>
              <a:rPr lang="en-US" sz="2800" dirty="0" smtClean="0"/>
              <a:t>P</a:t>
            </a:r>
            <a:r>
              <a:rPr lang="hu-HU" sz="2800" b="1" cap="all" dirty="0">
                <a:effectLst>
                  <a:outerShdw blurRad="50800" dist="63500" dir="2700000" algn="tl" rotWithShape="0">
                    <a:srgbClr val="000000">
                      <a:alpha val="48000"/>
                    </a:srgbClr>
                  </a:outerShdw>
                </a:effectLst>
                <a:latin typeface="Times New Roman" panose="02020603050405020304" pitchFamily="18" charset="0"/>
                <a:ea typeface="+mj-ea"/>
                <a:cs typeface="Times New Roman" panose="02020603050405020304" pitchFamily="18" charset="0"/>
              </a:rPr>
              <a:t>ÁPÁ</a:t>
            </a:r>
          </a:p>
        </p:txBody>
      </p:sp>
      <p:pic>
        <p:nvPicPr>
          <p:cNvPr id="5124" name="Picture 4" descr="http://www.dakotafinancialnews.com/logos/jci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5" y="3479321"/>
            <a:ext cx="63436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lbbulgaricum.bg/images/c_thum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95" y="415138"/>
            <a:ext cx="3031904" cy="24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321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winspace.etwinning.net/files/collabspace/9/69/769/1769/images/b61a5eca_o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66" y="619081"/>
            <a:ext cx="5069497" cy="3545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elations-internationales.upv.univ-montp3.fr/files/2014/12/ERASMU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12" y="4388175"/>
            <a:ext cx="6991350" cy="2000251"/>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1177446" y="1514469"/>
            <a:ext cx="4320413" cy="1754326"/>
          </a:xfrm>
          <a:prstGeom prst="rect">
            <a:avLst/>
          </a:prstGeom>
          <a:noFill/>
        </p:spPr>
        <p:txBody>
          <a:bodyPr wrap="none" rtlCol="0">
            <a:spAutoFit/>
          </a:bodyPr>
          <a:lstStyle/>
          <a:p>
            <a:r>
              <a:rPr lang="hu-HU" sz="5400" dirty="0" err="1" smtClean="0">
                <a:latin typeface="Times New Roman" panose="02020603050405020304" pitchFamily="18" charset="0"/>
                <a:cs typeface="Times New Roman" panose="02020603050405020304" pitchFamily="18" charset="0"/>
              </a:rPr>
              <a:t>Thank</a:t>
            </a:r>
            <a:r>
              <a:rPr lang="hu-HU" sz="5400" dirty="0" smtClean="0">
                <a:latin typeface="Times New Roman" panose="02020603050405020304" pitchFamily="18" charset="0"/>
                <a:cs typeface="Times New Roman" panose="02020603050405020304" pitchFamily="18" charset="0"/>
              </a:rPr>
              <a:t> </a:t>
            </a:r>
            <a:r>
              <a:rPr lang="hu-HU" sz="5400" dirty="0" err="1" smtClean="0">
                <a:latin typeface="Times New Roman" panose="02020603050405020304" pitchFamily="18" charset="0"/>
                <a:cs typeface="Times New Roman" panose="02020603050405020304" pitchFamily="18" charset="0"/>
              </a:rPr>
              <a:t>you</a:t>
            </a:r>
            <a:r>
              <a:rPr lang="hu-HU" sz="5400" dirty="0" smtClean="0">
                <a:latin typeface="Times New Roman" panose="02020603050405020304" pitchFamily="18" charset="0"/>
                <a:cs typeface="Times New Roman" panose="02020603050405020304" pitchFamily="18" charset="0"/>
              </a:rPr>
              <a:t> </a:t>
            </a:r>
            <a:r>
              <a:rPr lang="hu-HU" sz="5400" dirty="0" err="1" smtClean="0">
                <a:latin typeface="Times New Roman" panose="02020603050405020304" pitchFamily="18" charset="0"/>
                <a:cs typeface="Times New Roman" panose="02020603050405020304" pitchFamily="18" charset="0"/>
              </a:rPr>
              <a:t>for</a:t>
            </a:r>
            <a:r>
              <a:rPr lang="hu-HU" sz="5400" dirty="0" smtClean="0">
                <a:latin typeface="Times New Roman" panose="02020603050405020304" pitchFamily="18" charset="0"/>
                <a:cs typeface="Times New Roman" panose="02020603050405020304" pitchFamily="18" charset="0"/>
              </a:rPr>
              <a:t> </a:t>
            </a:r>
          </a:p>
          <a:p>
            <a:r>
              <a:rPr lang="hu-HU" sz="5400" dirty="0" err="1" smtClean="0">
                <a:latin typeface="Times New Roman" panose="02020603050405020304" pitchFamily="18" charset="0"/>
                <a:cs typeface="Times New Roman" panose="02020603050405020304" pitchFamily="18" charset="0"/>
              </a:rPr>
              <a:t>your</a:t>
            </a:r>
            <a:r>
              <a:rPr lang="hu-HU" sz="5400" dirty="0" smtClean="0">
                <a:latin typeface="Times New Roman" panose="02020603050405020304" pitchFamily="18" charset="0"/>
                <a:cs typeface="Times New Roman" panose="02020603050405020304" pitchFamily="18" charset="0"/>
              </a:rPr>
              <a:t> </a:t>
            </a:r>
            <a:r>
              <a:rPr lang="hu-HU" sz="5400" dirty="0" err="1" smtClean="0">
                <a:latin typeface="Times New Roman" panose="02020603050405020304" pitchFamily="18" charset="0"/>
                <a:cs typeface="Times New Roman" panose="02020603050405020304" pitchFamily="18" charset="0"/>
              </a:rPr>
              <a:t>attention</a:t>
            </a:r>
            <a:r>
              <a:rPr lang="hu-HU" sz="5400" dirty="0" smtClean="0">
                <a:latin typeface="Times New Roman" panose="02020603050405020304" pitchFamily="18" charset="0"/>
                <a:cs typeface="Times New Roman" panose="02020603050405020304" pitchFamily="18" charset="0"/>
              </a:rPr>
              <a:t> </a:t>
            </a:r>
            <a:endParaRPr lang="hu-H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2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Fényújság">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TM04033921[[fn=Damaszt]]</Template>
  <TotalTime>82</TotalTime>
  <Words>84</Words>
  <Application>Microsoft Office PowerPoint</Application>
  <PresentationFormat>Szélesvásznú</PresentationFormat>
  <Paragraphs>25</Paragraphs>
  <Slides>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7</vt:i4>
      </vt:variant>
    </vt:vector>
  </HeadingPairs>
  <TitlesOfParts>
    <vt:vector size="12" baseType="lpstr">
      <vt:lpstr>Arial</vt:lpstr>
      <vt:lpstr>Bookman Old Style</vt:lpstr>
      <vt:lpstr>Rockwell</vt:lpstr>
      <vt:lpstr>Times New Roman</vt:lpstr>
      <vt:lpstr>Damask</vt:lpstr>
      <vt:lpstr>Business competition</vt:lpstr>
      <vt:lpstr>What is the competition about? </vt:lpstr>
      <vt:lpstr>How was the competition structured?</vt:lpstr>
      <vt:lpstr>Czech team</vt:lpstr>
      <vt:lpstr>Slovenian team</vt:lpstr>
      <vt:lpstr>BULGARIAN TEAM</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competition</dc:title>
  <dc:creator>PGSZKI</dc:creator>
  <cp:lastModifiedBy>tanar</cp:lastModifiedBy>
  <cp:revision>11</cp:revision>
  <dcterms:created xsi:type="dcterms:W3CDTF">2015-03-27T07:24:00Z</dcterms:created>
  <dcterms:modified xsi:type="dcterms:W3CDTF">2015-03-27T09:18:52Z</dcterms:modified>
</cp:coreProperties>
</file>