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cxnSp>
        <p:nvCxnSpPr>
          <p:cNvPr id="8" name="Raven povezoval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grada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16" name="Ograda številke diapoz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15" name="Ograda številke diapoz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Ograda no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cxnSp>
        <p:nvCxnSpPr>
          <p:cNvPr id="7" name="Raven povezoval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cxnSp>
        <p:nvCxnSpPr>
          <p:cNvPr id="10" name="Raven povezoval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10.3.2016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ORANGE TEAM</a:t>
            </a:r>
            <a:endParaRPr lang="sl-SI" dirty="0">
              <a:solidFill>
                <a:schemeClr val="accent2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Visit</a:t>
            </a:r>
            <a:r>
              <a:rPr lang="sl-SI" dirty="0" smtClean="0"/>
              <a:t> to </a:t>
            </a:r>
            <a:r>
              <a:rPr lang="sl-SI" dirty="0" err="1" smtClean="0"/>
              <a:t>City</a:t>
            </a:r>
            <a:r>
              <a:rPr lang="sl-SI" dirty="0" smtClean="0"/>
              <a:t> Hall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5981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7843" y="1162621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/>
              <a:t>Ljubljana Town Hall</a:t>
            </a:r>
            <a:r>
              <a:rPr lang="en-US" sz="2000" dirty="0"/>
              <a:t> </a:t>
            </a:r>
            <a:r>
              <a:rPr lang="en-US" sz="2000" dirty="0" smtClean="0"/>
              <a:t> </a:t>
            </a:r>
            <a:r>
              <a:rPr lang="en-US" sz="2000" dirty="0"/>
              <a:t>is the town hall in Ljubljana, the capital of Slovenia, is the seat of the City Municipality of Ljubljana. It is located at Town Square in the city </a:t>
            </a:r>
            <a:r>
              <a:rPr lang="en-US" sz="2000" dirty="0" err="1"/>
              <a:t>centre</a:t>
            </a:r>
            <a:r>
              <a:rPr lang="en-US" sz="2000" dirty="0"/>
              <a:t> close to </a:t>
            </a:r>
            <a:r>
              <a:rPr lang="en-US" sz="2000" dirty="0" smtClean="0"/>
              <a:t>Ljubljana </a:t>
            </a:r>
            <a:r>
              <a:rPr lang="en-US" sz="2000" dirty="0" err="1" smtClean="0"/>
              <a:t>Cathedral.The</a:t>
            </a:r>
            <a:r>
              <a:rPr lang="en-US" sz="2000" dirty="0" smtClean="0"/>
              <a:t> </a:t>
            </a:r>
            <a:r>
              <a:rPr lang="en-US" sz="2000" dirty="0"/>
              <a:t>monument, designed by the architect </a:t>
            </a:r>
            <a:r>
              <a:rPr lang="en-US" sz="2000" dirty="0" err="1"/>
              <a:t>Jože</a:t>
            </a:r>
            <a:r>
              <a:rPr lang="en-US" sz="2000" dirty="0"/>
              <a:t> </a:t>
            </a:r>
            <a:r>
              <a:rPr lang="en-US" sz="2000" dirty="0" err="1"/>
              <a:t>Plečnik</a:t>
            </a:r>
            <a:r>
              <a:rPr lang="en-US" sz="2000" dirty="0"/>
              <a:t>, was removed and destroyed by the Fascist Italian occupation authorities of the Province of Ljubljana in April 1941.</a:t>
            </a:r>
          </a:p>
          <a:p>
            <a:endParaRPr lang="sl-SI" sz="2000" dirty="0"/>
          </a:p>
        </p:txBody>
      </p:sp>
      <p:pic>
        <p:nvPicPr>
          <p:cNvPr id="1026" name="Picture 2" descr="C:\Users\uč02\Desktop\10636566_1065993253462674_8948369563462676751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410208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20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692696"/>
            <a:ext cx="5328592" cy="554461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original building was built in a Gothic style in 1484, probably according to plans by the </a:t>
            </a:r>
            <a:r>
              <a:rPr lang="en-US" sz="2400" dirty="0" err="1"/>
              <a:t>Carniolan</a:t>
            </a:r>
            <a:r>
              <a:rPr lang="en-US" sz="2400" dirty="0"/>
              <a:t> builder Peter </a:t>
            </a:r>
            <a:r>
              <a:rPr lang="en-US" sz="2400" dirty="0" err="1"/>
              <a:t>Bezlaj.Between</a:t>
            </a:r>
            <a:r>
              <a:rPr lang="en-US" sz="2400" dirty="0"/>
              <a:t> 1717 and 1719, the building underwent a Baroque renovation with a Venetian inspiration by the builder </a:t>
            </a:r>
            <a:r>
              <a:rPr lang="en-US" sz="2400" dirty="0" err="1"/>
              <a:t>Gregor</a:t>
            </a:r>
            <a:r>
              <a:rPr lang="en-US" sz="2400" dirty="0"/>
              <a:t> </a:t>
            </a:r>
            <a:r>
              <a:rPr lang="en-US" sz="2400" dirty="0" err="1"/>
              <a:t>Maček</a:t>
            </a:r>
            <a:r>
              <a:rPr lang="en-US" sz="2400" dirty="0"/>
              <a:t>, Sr., who built based on plans by the Italian architect Carlo </a:t>
            </a:r>
            <a:r>
              <a:rPr lang="en-US" sz="2400" dirty="0" err="1"/>
              <a:t>Martinuzzi</a:t>
            </a:r>
            <a:r>
              <a:rPr lang="en-US" sz="2400" dirty="0"/>
              <a:t> and on his own plans. In the mid-1920s, a monument to the Serbian and first </a:t>
            </a:r>
            <a:r>
              <a:rPr lang="en-US" sz="2400" dirty="0" smtClean="0"/>
              <a:t>Yugoslav</a:t>
            </a:r>
            <a:r>
              <a:rPr lang="en-US" sz="2400" dirty="0"/>
              <a:t> king Peter I was erected in the entrance of Town Hall.</a:t>
            </a:r>
            <a:endParaRPr lang="sl-SI" sz="2400" dirty="0"/>
          </a:p>
        </p:txBody>
      </p:sp>
      <p:pic>
        <p:nvPicPr>
          <p:cNvPr id="2050" name="Picture 2" descr="C:\Users\uč02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08720"/>
            <a:ext cx="2841104" cy="395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916573" y="4864957"/>
            <a:ext cx="1327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king Peter 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15564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661962"/>
            <a:ext cx="8229600" cy="4525963"/>
          </a:xfrm>
        </p:spPr>
        <p:txBody>
          <a:bodyPr/>
          <a:lstStyle/>
          <a:p>
            <a:r>
              <a:rPr lang="en-US" dirty="0" smtClean="0"/>
              <a:t>We were there on Monday. The mayor’s name of Ljubljana is </a:t>
            </a:r>
            <a:r>
              <a:rPr lang="sl-SI" dirty="0" smtClean="0"/>
              <a:t>Zoran Janković.</a:t>
            </a:r>
            <a:r>
              <a:rPr lang="en-US" dirty="0" smtClean="0"/>
              <a:t>He is the mayor of Ljubljana since 25 of March 2012.</a:t>
            </a:r>
            <a:endParaRPr lang="sl-SI" dirty="0"/>
          </a:p>
        </p:txBody>
      </p:sp>
      <p:pic>
        <p:nvPicPr>
          <p:cNvPr id="3074" name="Picture 2" descr="C:\Users\uč02\Desktop\12794561_1066788693383130_8177897002444865221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04864"/>
            <a:ext cx="2062931" cy="367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č02\Desktop\12841251_1066788700049796_1856927749798263184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4716016" cy="264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20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mayor told us that Ljubljana is the Green Capital 2016.This means it’s the </a:t>
            </a:r>
            <a:r>
              <a:rPr lang="en-US" dirty="0"/>
              <a:t>first and only green oasis in central and south eastern Europe.</a:t>
            </a:r>
          </a:p>
          <a:p>
            <a:endParaRPr lang="sl-SI" dirty="0"/>
          </a:p>
        </p:txBody>
      </p:sp>
      <p:pic>
        <p:nvPicPr>
          <p:cNvPr id="4098" name="Picture 2" descr="C:\Users\uč02\Desktop\EGC_logo_Winner_Ljubljana_EN-187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1781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47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>THANK YOU FOR YOUR        ATTENTION </a:t>
            </a:r>
            <a:endParaRPr lang="sl-SI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3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73</Words>
  <Application>Microsoft Office PowerPoint</Application>
  <PresentationFormat>Diaprojekcija na zaslonu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Papir</vt:lpstr>
      <vt:lpstr>Visit to City Hall</vt:lpstr>
      <vt:lpstr>PowerPointova predstavitev</vt:lpstr>
      <vt:lpstr>PowerPointova predstavitev</vt:lpstr>
      <vt:lpstr>PowerPointova predstavitev</vt:lpstr>
      <vt:lpstr>PowerPointova predstavitev</vt:lpstr>
      <vt:lpstr>THANK YOU FOR YOUR       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to City Hall</dc:title>
  <dc:creator>Uporabnik</dc:creator>
  <cp:lastModifiedBy>Uporabnik</cp:lastModifiedBy>
  <cp:revision>7</cp:revision>
  <dcterms:created xsi:type="dcterms:W3CDTF">2016-03-10T09:02:35Z</dcterms:created>
  <dcterms:modified xsi:type="dcterms:W3CDTF">2016-03-10T10:13:06Z</dcterms:modified>
</cp:coreProperties>
</file>