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2" r:id="rId7"/>
  </p:sldIdLst>
  <p:sldSz cx="12192000" cy="6858000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959" autoAdjust="0"/>
    <p:restoredTop sz="94660"/>
  </p:normalViewPr>
  <p:slideViewPr>
    <p:cSldViewPr snapToGrid="0">
      <p:cViewPr varScale="1">
        <p:scale>
          <a:sx n="61" d="100"/>
          <a:sy n="61" d="100"/>
        </p:scale>
        <p:origin x="108" y="3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u-HU" smtClean="0"/>
              <a:t>Alcím mintájának szerkesztése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9DDF35-6EE0-4135-B93D-51B584D50677}" type="datetimeFigureOut">
              <a:rPr lang="hu-HU" smtClean="0"/>
              <a:t>2015.03.27.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F96997-F455-4908-8A7E-D3114AB56E75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5692287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9DDF35-6EE0-4135-B93D-51B584D50677}" type="datetimeFigureOut">
              <a:rPr lang="hu-HU" smtClean="0"/>
              <a:t>2015.03.27.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F96997-F455-4908-8A7E-D3114AB56E75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3359193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9DDF35-6EE0-4135-B93D-51B584D50677}" type="datetimeFigureOut">
              <a:rPr lang="hu-HU" smtClean="0"/>
              <a:t>2015.03.27.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F96997-F455-4908-8A7E-D3114AB56E75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1187294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9DDF35-6EE0-4135-B93D-51B584D50677}" type="datetimeFigureOut">
              <a:rPr lang="hu-HU" smtClean="0"/>
              <a:t>2015.03.27.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F96997-F455-4908-8A7E-D3114AB56E75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9108435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9DDF35-6EE0-4135-B93D-51B584D50677}" type="datetimeFigureOut">
              <a:rPr lang="hu-HU" smtClean="0"/>
              <a:t>2015.03.27.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F96997-F455-4908-8A7E-D3114AB56E75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8883308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9DDF35-6EE0-4135-B93D-51B584D50677}" type="datetimeFigureOut">
              <a:rPr lang="hu-HU" smtClean="0"/>
              <a:t>2015.03.27.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F96997-F455-4908-8A7E-D3114AB56E75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0262639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9DDF35-6EE0-4135-B93D-51B584D50677}" type="datetimeFigureOut">
              <a:rPr lang="hu-HU" smtClean="0"/>
              <a:t>2015.03.27.</a:t>
            </a:fld>
            <a:endParaRPr lang="hu-HU"/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F96997-F455-4908-8A7E-D3114AB56E75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0830136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9DDF35-6EE0-4135-B93D-51B584D50677}" type="datetimeFigureOut">
              <a:rPr lang="hu-HU" smtClean="0"/>
              <a:t>2015.03.27.</a:t>
            </a:fld>
            <a:endParaRPr lang="hu-HU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F96997-F455-4908-8A7E-D3114AB56E75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6559876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9DDF35-6EE0-4135-B93D-51B584D50677}" type="datetimeFigureOut">
              <a:rPr lang="hu-HU" smtClean="0"/>
              <a:t>2015.03.27.</a:t>
            </a:fld>
            <a:endParaRPr lang="hu-HU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F96997-F455-4908-8A7E-D3114AB56E75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0858887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9DDF35-6EE0-4135-B93D-51B584D50677}" type="datetimeFigureOut">
              <a:rPr lang="hu-HU" smtClean="0"/>
              <a:t>2015.03.27.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F96997-F455-4908-8A7E-D3114AB56E75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7832948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9DDF35-6EE0-4135-B93D-51B584D50677}" type="datetimeFigureOut">
              <a:rPr lang="hu-HU" smtClean="0"/>
              <a:t>2015.03.27.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F96997-F455-4908-8A7E-D3114AB56E75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2784432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9DDF35-6EE0-4135-B93D-51B584D50677}" type="datetimeFigureOut">
              <a:rPr lang="hu-HU" smtClean="0"/>
              <a:t>2015.03.27.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F96997-F455-4908-8A7E-D3114AB56E75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4846955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1524000" y="129135"/>
            <a:ext cx="9144000" cy="2387600"/>
          </a:xfrm>
        </p:spPr>
        <p:txBody>
          <a:bodyPr/>
          <a:lstStyle/>
          <a:p>
            <a:r>
              <a:rPr lang="hu-HU" dirty="0" smtClean="0">
                <a:latin typeface="IrisUPC" panose="020B0604020202020204" pitchFamily="34" charset="-34"/>
                <a:cs typeface="IrisUPC" panose="020B0604020202020204" pitchFamily="34" charset="-34"/>
              </a:rPr>
              <a:t>PÁPA AIR BASE</a:t>
            </a:r>
            <a:endParaRPr lang="hu-HU" dirty="0">
              <a:latin typeface="IrisUPC" panose="020B0604020202020204" pitchFamily="34" charset="-34"/>
              <a:cs typeface="IrisUPC" panose="020B0604020202020204" pitchFamily="34" charset="-34"/>
            </a:endParaRPr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7971" y="2516735"/>
            <a:ext cx="2466154" cy="24661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7035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INFORMATION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 smtClean="0"/>
              <a:t>Opened</a:t>
            </a:r>
            <a:r>
              <a:rPr lang="en-US" dirty="0" smtClean="0"/>
              <a:t> in 1936.</a:t>
            </a:r>
            <a:endParaRPr lang="hu-HU" dirty="0" smtClean="0"/>
          </a:p>
          <a:p>
            <a:r>
              <a:rPr lang="hu-HU" dirty="0" err="1" smtClean="0"/>
              <a:t>There</a:t>
            </a:r>
            <a:r>
              <a:rPr lang="hu-HU" dirty="0" smtClean="0"/>
              <a:t> </a:t>
            </a:r>
            <a:r>
              <a:rPr lang="hu-HU" dirty="0" err="1" smtClean="0"/>
              <a:t>are</a:t>
            </a:r>
            <a:r>
              <a:rPr lang="hu-HU" dirty="0" smtClean="0"/>
              <a:t> 3</a:t>
            </a:r>
            <a:r>
              <a:rPr lang="en-US" dirty="0" smtClean="0"/>
              <a:t> active air bases</a:t>
            </a:r>
            <a:r>
              <a:rPr lang="hu-HU" dirty="0" smtClean="0"/>
              <a:t>, </a:t>
            </a:r>
            <a:r>
              <a:rPr lang="en-US" dirty="0" smtClean="0"/>
              <a:t>and the only active air base in Western-Hungary.</a:t>
            </a:r>
            <a:endParaRPr lang="hu-HU" dirty="0" smtClean="0"/>
          </a:p>
          <a:p>
            <a:r>
              <a:rPr lang="en-US" dirty="0" smtClean="0"/>
              <a:t>During the Second World War several German and Hungarian units used the Air Base.</a:t>
            </a:r>
            <a:endParaRPr lang="hu-HU" dirty="0" smtClean="0"/>
          </a:p>
          <a:p>
            <a:r>
              <a:rPr lang="en-US" dirty="0" smtClean="0"/>
              <a:t>After the Second World War a Russian fighter regiment was stationed in </a:t>
            </a:r>
            <a:r>
              <a:rPr lang="en-US" dirty="0" err="1" smtClean="0"/>
              <a:t>Pápa</a:t>
            </a:r>
            <a:r>
              <a:rPr lang="en-US" dirty="0" smtClean="0"/>
              <a:t>. 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4488463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712076" y="312136"/>
            <a:ext cx="10465676" cy="6167492"/>
          </a:xfrm>
        </p:spPr>
        <p:txBody>
          <a:bodyPr/>
          <a:lstStyle/>
          <a:p>
            <a:r>
              <a:rPr lang="en-US" dirty="0" smtClean="0"/>
              <a:t> In 1961 the Hungarian People's Army's Air Force 47th Fighter Regiment became the home regiment of the air base.</a:t>
            </a:r>
            <a:endParaRPr lang="hu-HU" dirty="0" smtClean="0"/>
          </a:p>
          <a:p>
            <a:endParaRPr lang="hu-HU" dirty="0"/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67782" y="1932918"/>
            <a:ext cx="6429375" cy="3969440"/>
          </a:xfrm>
          <a:prstGeom prst="rect">
            <a:avLst/>
          </a:prstGeom>
        </p:spPr>
      </p:pic>
      <p:cxnSp>
        <p:nvCxnSpPr>
          <p:cNvPr id="6" name="Egyenes összekötő nyíllal 5"/>
          <p:cNvCxnSpPr/>
          <p:nvPr/>
        </p:nvCxnSpPr>
        <p:spPr>
          <a:xfrm>
            <a:off x="3515710" y="2997009"/>
            <a:ext cx="441435" cy="797746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Szövegdoboz 7"/>
          <p:cNvSpPr txBox="1"/>
          <p:nvPr/>
        </p:nvSpPr>
        <p:spPr>
          <a:xfrm>
            <a:off x="2810529" y="2627677"/>
            <a:ext cx="31343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b="1" dirty="0" smtClean="0"/>
              <a:t>PÁPA AIR BASE</a:t>
            </a:r>
            <a:endParaRPr lang="hu-HU" b="1" dirty="0"/>
          </a:p>
        </p:txBody>
      </p:sp>
    </p:spTree>
    <p:extLst>
      <p:ext uri="{BB962C8B-B14F-4D97-AF65-F5344CB8AC3E}">
        <p14:creationId xmlns:p14="http://schemas.microsoft.com/office/powerpoint/2010/main" val="30335285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Tartalom helye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591" y="413106"/>
            <a:ext cx="5473700" cy="36449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Téglalap 6"/>
          <p:cNvSpPr/>
          <p:nvPr/>
        </p:nvSpPr>
        <p:spPr>
          <a:xfrm>
            <a:off x="5775435" y="4726891"/>
            <a:ext cx="6096000" cy="388696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hu-HU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hu-HU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8" name="Kép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30184" y="3012391"/>
            <a:ext cx="5238750" cy="3429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9249090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Tartalom helye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25011" y="292127"/>
            <a:ext cx="5584898" cy="371231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Kép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42841" y="2818433"/>
            <a:ext cx="5349765" cy="382285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637814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hu-HU" sz="6000" dirty="0" smtClean="0">
                <a:latin typeface="IrisUPC" panose="020B0604020202020204" pitchFamily="34" charset="-34"/>
                <a:cs typeface="IrisUPC" panose="020B0604020202020204" pitchFamily="34" charset="-34"/>
              </a:rPr>
              <a:t>THANK YOU! </a:t>
            </a:r>
            <a:r>
              <a:rPr lang="hu-HU" sz="6000" dirty="0" smtClean="0">
                <a:latin typeface="IrisUPC" panose="020B0604020202020204" pitchFamily="34" charset="-34"/>
                <a:cs typeface="IrisUPC" panose="020B0604020202020204" pitchFamily="34" charset="-34"/>
                <a:sym typeface="Wingdings" panose="05000000000000000000" pitchFamily="2" charset="2"/>
              </a:rPr>
              <a:t></a:t>
            </a:r>
            <a:endParaRPr lang="hu-HU" sz="6000" dirty="0">
              <a:latin typeface="IrisUPC" panose="020B0604020202020204" pitchFamily="34" charset="-34"/>
              <a:cs typeface="IrisUPC" panose="020B0604020202020204" pitchFamily="34" charset="-34"/>
            </a:endParaRPr>
          </a:p>
        </p:txBody>
      </p:sp>
      <p:pic>
        <p:nvPicPr>
          <p:cNvPr id="5" name="Tartalom helye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094186" y="1920411"/>
            <a:ext cx="8003628" cy="425192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233449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Integral</Template>
  <TotalTime>69</TotalTime>
  <Words>81</Words>
  <Application>Microsoft Office PowerPoint</Application>
  <PresentationFormat>Szélesvásznú</PresentationFormat>
  <Paragraphs>10</Paragraphs>
  <Slides>6</Slides>
  <Notes>0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6</vt:i4>
      </vt:variant>
      <vt:variant>
        <vt:lpstr>Téma</vt:lpstr>
      </vt:variant>
      <vt:variant>
        <vt:i4>1</vt:i4>
      </vt:variant>
      <vt:variant>
        <vt:lpstr>Diacímek</vt:lpstr>
      </vt:variant>
      <vt:variant>
        <vt:i4>6</vt:i4>
      </vt:variant>
    </vt:vector>
  </HeadingPairs>
  <TitlesOfParts>
    <vt:vector size="13" baseType="lpstr">
      <vt:lpstr>Arial</vt:lpstr>
      <vt:lpstr>Calibri</vt:lpstr>
      <vt:lpstr>Calibri Light</vt:lpstr>
      <vt:lpstr>IrisUPC</vt:lpstr>
      <vt:lpstr>Times New Roman</vt:lpstr>
      <vt:lpstr>Wingdings</vt:lpstr>
      <vt:lpstr>Office-téma</vt:lpstr>
      <vt:lpstr>PÁPA AIR BASE</vt:lpstr>
      <vt:lpstr>INFORMATION</vt:lpstr>
      <vt:lpstr>PowerPoint bemutató</vt:lpstr>
      <vt:lpstr>PowerPoint bemutató</vt:lpstr>
      <vt:lpstr>PowerPoint bemutató</vt:lpstr>
      <vt:lpstr>THANK YOU! 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PÁPA AIR BASE</dc:title>
  <dc:creator>PGSZKI</dc:creator>
  <cp:lastModifiedBy>tanar</cp:lastModifiedBy>
  <cp:revision>8</cp:revision>
  <dcterms:created xsi:type="dcterms:W3CDTF">2015-03-27T07:34:39Z</dcterms:created>
  <dcterms:modified xsi:type="dcterms:W3CDTF">2015-03-27T09:16:00Z</dcterms:modified>
</cp:coreProperties>
</file>