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977D-79C1-4200-934C-A6BF1F17BCCA}" type="datetimeFigureOut">
              <a:rPr lang="sl-SI" smtClean="0"/>
              <a:t>11.3.2016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CB92-0488-4088-BDC8-7F3FBEBAFE8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19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977D-79C1-4200-934C-A6BF1F17BCCA}" type="datetimeFigureOut">
              <a:rPr lang="sl-SI" smtClean="0"/>
              <a:t>11.3.2016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CB92-0488-4088-BDC8-7F3FBEBAFE8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779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977D-79C1-4200-934C-A6BF1F17BCCA}" type="datetimeFigureOut">
              <a:rPr lang="sl-SI" smtClean="0"/>
              <a:t>11.3.2016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CB92-0488-4088-BDC8-7F3FBEBAFE8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709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977D-79C1-4200-934C-A6BF1F17BCCA}" type="datetimeFigureOut">
              <a:rPr lang="sl-SI" smtClean="0"/>
              <a:t>11.3.2016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CB92-0488-4088-BDC8-7F3FBEBAFE8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005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977D-79C1-4200-934C-A6BF1F17BCCA}" type="datetimeFigureOut">
              <a:rPr lang="sl-SI" smtClean="0"/>
              <a:t>11.3.2016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CB92-0488-4088-BDC8-7F3FBEBAFE8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891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977D-79C1-4200-934C-A6BF1F17BCCA}" type="datetimeFigureOut">
              <a:rPr lang="sl-SI" smtClean="0"/>
              <a:t>11.3.2016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CB92-0488-4088-BDC8-7F3FBEBAFE8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45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977D-79C1-4200-934C-A6BF1F17BCCA}" type="datetimeFigureOut">
              <a:rPr lang="sl-SI" smtClean="0"/>
              <a:t>11.3.2016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CB92-0488-4088-BDC8-7F3FBEBAFE8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712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977D-79C1-4200-934C-A6BF1F17BCCA}" type="datetimeFigureOut">
              <a:rPr lang="sl-SI" smtClean="0"/>
              <a:t>11.3.2016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CB92-0488-4088-BDC8-7F3FBEBAFE8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897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977D-79C1-4200-934C-A6BF1F17BCCA}" type="datetimeFigureOut">
              <a:rPr lang="sl-SI" smtClean="0"/>
              <a:t>11.3.2016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CB92-0488-4088-BDC8-7F3FBEBAFE8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276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977D-79C1-4200-934C-A6BF1F17BCCA}" type="datetimeFigureOut">
              <a:rPr lang="sl-SI" smtClean="0"/>
              <a:t>11.3.2016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CB92-0488-4088-BDC8-7F3FBEBAFE8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584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977D-79C1-4200-934C-A6BF1F17BCCA}" type="datetimeFigureOut">
              <a:rPr lang="sl-SI" smtClean="0"/>
              <a:t>11.3.2016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CB92-0488-4088-BDC8-7F3FBEBAFE8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189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3977D-79C1-4200-934C-A6BF1F17BCCA}" type="datetimeFigureOut">
              <a:rPr lang="sl-SI" smtClean="0"/>
              <a:t>11.3.2016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CCB92-0488-4088-BDC8-7F3FBEBAFE81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Picture 2" descr="http://www.pivo-union.si/en/images/logo-intro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" y="25038"/>
            <a:ext cx="7704856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83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3648" y="5589240"/>
            <a:ext cx="6400800" cy="10325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l-SI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l-SI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argest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joint-stock enterprises in Slovenia</a:t>
            </a:r>
            <a:endParaRPr lang="sl-SI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diplomatic-corporate-services.si/uploads/dcs_providers/images/union_large_2952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" y="1"/>
            <a:ext cx="1374287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8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1"/>
            <a:ext cx="7772400" cy="134076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l-SI" dirty="0"/>
              <a:t> </a:t>
            </a:r>
            <a:r>
              <a:rPr lang="sl-SI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l-SI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5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sl-SI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produces</a:t>
            </a:r>
            <a:endParaRPr lang="sl-SI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sl-SI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l-SI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refreshing</a:t>
            </a:r>
            <a:r>
              <a:rPr lang="sl-SI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</a:t>
            </a:r>
            <a:r>
              <a:rPr lang="sl-SI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l-SI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alcoholic</a:t>
            </a:r>
            <a:r>
              <a:rPr lang="sl-SI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beverages</a:t>
            </a:r>
            <a:endParaRPr lang="sl-SI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sl-SI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near</a:t>
            </a:r>
            <a:r>
              <a:rPr lang="sl-SI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sl-SI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l-SI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sl-SI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Nula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l-SI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Zala </a:t>
            </a:r>
            <a:r>
              <a:rPr lang="sl-SI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spring</a:t>
            </a:r>
            <a:r>
              <a:rPr lang="sl-SI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endParaRPr lang="sl-SI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sl-SI" dirty="0"/>
          </a:p>
        </p:txBody>
      </p:sp>
      <p:pic>
        <p:nvPicPr>
          <p:cNvPr id="4098" name="Picture 2" descr="http://www.diplomatic-corporate-services.si/uploads/dcs_providers/images/union_large_2952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" y="0"/>
            <a:ext cx="140235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31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HISTORY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53650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sl-SI" sz="8000" dirty="0"/>
          </a:p>
          <a:p>
            <a:pPr>
              <a:spcBef>
                <a:spcPts val="0"/>
              </a:spcBef>
            </a:pPr>
            <a:r>
              <a:rPr lang="en-US" sz="8000" dirty="0" smtClean="0"/>
              <a:t>1864: The brewery was founded</a:t>
            </a:r>
          </a:p>
          <a:p>
            <a:pPr>
              <a:spcBef>
                <a:spcPts val="0"/>
              </a:spcBef>
            </a:pPr>
            <a:endParaRPr lang="en-US" sz="8000" dirty="0" smtClean="0"/>
          </a:p>
          <a:p>
            <a:pPr>
              <a:spcBef>
                <a:spcPts val="0"/>
              </a:spcBef>
            </a:pPr>
            <a:r>
              <a:rPr lang="en-US" sz="8000" dirty="0" smtClean="0"/>
              <a:t>1967: Start of Production</a:t>
            </a:r>
          </a:p>
          <a:p>
            <a:pPr>
              <a:spcBef>
                <a:spcPts val="0"/>
              </a:spcBef>
            </a:pPr>
            <a:endParaRPr lang="en-US" sz="8000" dirty="0" smtClean="0"/>
          </a:p>
          <a:p>
            <a:pPr>
              <a:spcBef>
                <a:spcPts val="0"/>
              </a:spcBef>
            </a:pPr>
            <a:r>
              <a:rPr lang="en-US" sz="8000" dirty="0" smtClean="0"/>
              <a:t>1909: Foundation about the shareholding brewery</a:t>
            </a:r>
          </a:p>
          <a:p>
            <a:pPr>
              <a:spcBef>
                <a:spcPts val="0"/>
              </a:spcBef>
            </a:pPr>
            <a:endParaRPr lang="en-US" sz="8000" dirty="0" smtClean="0"/>
          </a:p>
          <a:p>
            <a:pPr>
              <a:spcBef>
                <a:spcPts val="0"/>
              </a:spcBef>
            </a:pPr>
            <a:r>
              <a:rPr lang="en-US" sz="8000" dirty="0" smtClean="0"/>
              <a:t>1911: </a:t>
            </a:r>
            <a:r>
              <a:rPr lang="en-US" sz="8000" dirty="0" err="1" smtClean="0"/>
              <a:t>Incoperation</a:t>
            </a:r>
            <a:r>
              <a:rPr lang="en-US" sz="8000" dirty="0" smtClean="0"/>
              <a:t> of other </a:t>
            </a:r>
            <a:r>
              <a:rPr lang="en-US" sz="8000" dirty="0" err="1" smtClean="0"/>
              <a:t>brewerys</a:t>
            </a:r>
            <a:endParaRPr lang="en-US" sz="8000" dirty="0" smtClean="0"/>
          </a:p>
          <a:p>
            <a:pPr>
              <a:spcBef>
                <a:spcPts val="0"/>
              </a:spcBef>
            </a:pPr>
            <a:endParaRPr lang="en-US" sz="8000" dirty="0" smtClean="0"/>
          </a:p>
          <a:p>
            <a:pPr>
              <a:spcBef>
                <a:spcPts val="0"/>
              </a:spcBef>
            </a:pPr>
            <a:r>
              <a:rPr lang="en-US" sz="8000" dirty="0" smtClean="0"/>
              <a:t> 1923: Production of yeast and methylated spirits</a:t>
            </a:r>
          </a:p>
          <a:p>
            <a:pPr>
              <a:spcBef>
                <a:spcPts val="0"/>
              </a:spcBef>
            </a:pPr>
            <a:endParaRPr lang="en-US" sz="8000" dirty="0" smtClean="0"/>
          </a:p>
          <a:p>
            <a:pPr>
              <a:spcBef>
                <a:spcPts val="0"/>
              </a:spcBef>
            </a:pPr>
            <a:r>
              <a:rPr lang="en-US" sz="8000" dirty="0" smtClean="0"/>
              <a:t> 1946: Nationalization of the brewery</a:t>
            </a:r>
          </a:p>
          <a:p>
            <a:pPr>
              <a:spcBef>
                <a:spcPts val="0"/>
              </a:spcBef>
            </a:pPr>
            <a:endParaRPr lang="en-US" sz="8000" dirty="0" smtClean="0"/>
          </a:p>
          <a:p>
            <a:pPr>
              <a:spcBef>
                <a:spcPts val="0"/>
              </a:spcBef>
            </a:pPr>
            <a:r>
              <a:rPr lang="en-US" sz="8000" dirty="0" smtClean="0"/>
              <a:t>1968: Modernization of brewery</a:t>
            </a:r>
          </a:p>
          <a:p>
            <a:endParaRPr lang="en-US" dirty="0" smtClean="0"/>
          </a:p>
        </p:txBody>
      </p:sp>
      <p:pic>
        <p:nvPicPr>
          <p:cNvPr id="5122" name="Picture 2" descr="http://res.cloudinary.com/ratebeer/image/upload/w_120,c_limit/beer_339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924944"/>
            <a:ext cx="11430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20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lvl="0"/>
            <a:r>
              <a:rPr lang="sl-SI" sz="3000" dirty="0"/>
              <a:t>1971: New </a:t>
            </a:r>
            <a:r>
              <a:rPr lang="sl-SI" sz="3000" dirty="0" err="1"/>
              <a:t>packaging</a:t>
            </a:r>
            <a:endParaRPr lang="sl-SI" sz="3000" dirty="0"/>
          </a:p>
          <a:p>
            <a:pPr lvl="0"/>
            <a:r>
              <a:rPr lang="sl-SI" sz="3000" dirty="0"/>
              <a:t>1982: New </a:t>
            </a:r>
            <a:r>
              <a:rPr lang="sl-SI" sz="3000" dirty="0" err="1"/>
              <a:t>brewing</a:t>
            </a:r>
            <a:r>
              <a:rPr lang="sl-SI" sz="3000" dirty="0"/>
              <a:t> </a:t>
            </a:r>
            <a:r>
              <a:rPr lang="sl-SI" sz="3000" dirty="0" err="1"/>
              <a:t>and</a:t>
            </a:r>
            <a:r>
              <a:rPr lang="sl-SI" sz="3000" dirty="0"/>
              <a:t> </a:t>
            </a:r>
            <a:r>
              <a:rPr lang="sl-SI" sz="3000" dirty="0" err="1"/>
              <a:t>storage</a:t>
            </a:r>
            <a:r>
              <a:rPr lang="sl-SI" sz="3000" dirty="0"/>
              <a:t> </a:t>
            </a:r>
            <a:r>
              <a:rPr lang="sl-SI" sz="3000" dirty="0" err="1"/>
              <a:t>plant</a:t>
            </a:r>
            <a:endParaRPr lang="sl-SI" sz="3000" dirty="0"/>
          </a:p>
          <a:p>
            <a:pPr lvl="0"/>
            <a:r>
              <a:rPr lang="sl-SI" sz="3000" dirty="0"/>
              <a:t>1986: </a:t>
            </a:r>
            <a:r>
              <a:rPr lang="sl-SI" sz="3000" dirty="0" err="1"/>
              <a:t>Brewery</a:t>
            </a:r>
            <a:r>
              <a:rPr lang="sl-SI" sz="3000" dirty="0"/>
              <a:t> </a:t>
            </a:r>
            <a:r>
              <a:rPr lang="sl-SI" sz="3000" dirty="0" err="1" smtClean="0"/>
              <a:t>Museum</a:t>
            </a:r>
            <a:endParaRPr lang="sl-SI" sz="3000" dirty="0"/>
          </a:p>
          <a:p>
            <a:pPr lvl="0"/>
            <a:r>
              <a:rPr lang="sl-SI" sz="3000" dirty="0"/>
              <a:t>1990: New </a:t>
            </a:r>
            <a:r>
              <a:rPr lang="sl-SI" sz="3000" dirty="0" err="1"/>
              <a:t>incorporation</a:t>
            </a:r>
            <a:endParaRPr lang="sl-SI" sz="3000" dirty="0"/>
          </a:p>
          <a:p>
            <a:pPr lvl="0"/>
            <a:r>
              <a:rPr lang="sl-SI" sz="3000" dirty="0"/>
              <a:t>1991: </a:t>
            </a:r>
            <a:r>
              <a:rPr lang="sl-SI" sz="3000" dirty="0" err="1"/>
              <a:t>Transformation</a:t>
            </a:r>
            <a:r>
              <a:rPr lang="sl-SI" sz="3000" dirty="0"/>
              <a:t> </a:t>
            </a:r>
            <a:r>
              <a:rPr lang="sl-SI" sz="3000" dirty="0" err="1"/>
              <a:t>into</a:t>
            </a:r>
            <a:r>
              <a:rPr lang="sl-SI" sz="3000" dirty="0"/>
              <a:t> a </a:t>
            </a:r>
            <a:r>
              <a:rPr lang="sl-SI" sz="3000" dirty="0" err="1"/>
              <a:t>shareholding</a:t>
            </a:r>
            <a:r>
              <a:rPr lang="sl-SI" sz="3000" dirty="0"/>
              <a:t> </a:t>
            </a:r>
            <a:r>
              <a:rPr lang="sl-SI" sz="3000" dirty="0" err="1"/>
              <a:t>company</a:t>
            </a:r>
            <a:endParaRPr lang="sl-SI" sz="3000" dirty="0"/>
          </a:p>
          <a:p>
            <a:pPr lvl="0"/>
            <a:r>
              <a:rPr lang="sl-SI" sz="3000" dirty="0"/>
              <a:t>2008: </a:t>
            </a:r>
            <a:r>
              <a:rPr lang="sl-SI" sz="3000" dirty="0" err="1"/>
              <a:t>Innovation</a:t>
            </a:r>
            <a:r>
              <a:rPr lang="sl-SI" sz="3000" dirty="0"/>
              <a:t> </a:t>
            </a:r>
            <a:r>
              <a:rPr lang="sl-SI" sz="3000" dirty="0" err="1"/>
              <a:t>of</a:t>
            </a:r>
            <a:r>
              <a:rPr lang="sl-SI" sz="3000" dirty="0"/>
              <a:t> </a:t>
            </a:r>
            <a:r>
              <a:rPr lang="sl-SI" sz="3000" dirty="0" err="1"/>
              <a:t>the</a:t>
            </a:r>
            <a:r>
              <a:rPr lang="sl-SI" sz="3000" dirty="0"/>
              <a:t> </a:t>
            </a:r>
            <a:r>
              <a:rPr lang="sl-SI" sz="3000" dirty="0" err="1"/>
              <a:t>union</a:t>
            </a:r>
            <a:r>
              <a:rPr lang="sl-SI" sz="3000" dirty="0"/>
              <a:t> </a:t>
            </a:r>
            <a:r>
              <a:rPr lang="sl-SI" sz="3000" dirty="0" err="1"/>
              <a:t>trademark</a:t>
            </a:r>
            <a:endParaRPr lang="sl-SI" sz="3000" dirty="0"/>
          </a:p>
          <a:p>
            <a:pPr lvl="0"/>
            <a:r>
              <a:rPr lang="sl-SI" sz="3000" dirty="0"/>
              <a:t>2009: 145th </a:t>
            </a:r>
            <a:r>
              <a:rPr lang="sl-SI" sz="3000" dirty="0" err="1"/>
              <a:t>anniversary</a:t>
            </a:r>
            <a:r>
              <a:rPr lang="sl-SI" sz="3000" dirty="0"/>
              <a:t> </a:t>
            </a:r>
            <a:r>
              <a:rPr lang="sl-SI" sz="3000" dirty="0" err="1"/>
              <a:t>of</a:t>
            </a:r>
            <a:r>
              <a:rPr lang="sl-SI" sz="3000" dirty="0"/>
              <a:t> </a:t>
            </a:r>
            <a:r>
              <a:rPr lang="sl-SI" sz="3000" dirty="0" err="1"/>
              <a:t>the</a:t>
            </a:r>
            <a:r>
              <a:rPr lang="sl-SI" sz="3000" dirty="0"/>
              <a:t> </a:t>
            </a:r>
            <a:r>
              <a:rPr lang="sl-SI" sz="3000" dirty="0" err="1"/>
              <a:t>brewerys</a:t>
            </a:r>
            <a:r>
              <a:rPr lang="sl-SI" sz="3000" dirty="0"/>
              <a:t> </a:t>
            </a:r>
            <a:r>
              <a:rPr lang="sl-SI" sz="3000" dirty="0" err="1"/>
              <a:t>existence</a:t>
            </a:r>
            <a:endParaRPr lang="sl-SI" sz="3000" dirty="0"/>
          </a:p>
          <a:p>
            <a:pPr lvl="0"/>
            <a:r>
              <a:rPr lang="sl-SI" sz="3000" dirty="0"/>
              <a:t>2014: </a:t>
            </a:r>
            <a:r>
              <a:rPr lang="sl-SI" sz="3000" dirty="0" err="1"/>
              <a:t>Renovation</a:t>
            </a:r>
            <a:r>
              <a:rPr lang="sl-SI" sz="3000" dirty="0"/>
              <a:t> </a:t>
            </a:r>
            <a:r>
              <a:rPr lang="sl-SI" sz="3000" dirty="0" err="1"/>
              <a:t>of</a:t>
            </a:r>
            <a:r>
              <a:rPr lang="sl-SI" sz="3000" dirty="0"/>
              <a:t> </a:t>
            </a:r>
            <a:r>
              <a:rPr lang="sl-SI" sz="3000" dirty="0" err="1"/>
              <a:t>union</a:t>
            </a:r>
            <a:r>
              <a:rPr lang="sl-SI" sz="3000" dirty="0"/>
              <a:t> </a:t>
            </a:r>
            <a:r>
              <a:rPr lang="sl-SI" sz="3000" dirty="0" err="1"/>
              <a:t>brands</a:t>
            </a:r>
            <a:endParaRPr lang="sl-SI" sz="3000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6146" name="Picture 2" descr="http://media-cdn.tripadvisor.com/media/photo-s/04/89/51/c6/pivovarna-union-tou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11468"/>
            <a:ext cx="2160240" cy="143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1143000"/>
          </a:xfrm>
        </p:spPr>
        <p:txBody>
          <a:bodyPr/>
          <a:lstStyle/>
          <a:p>
            <a:r>
              <a:rPr lang="sl-SI" dirty="0" smtClean="0"/>
              <a:t>HISTORY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1875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1828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3600" dirty="0" smtClean="0">
                <a:solidFill>
                  <a:srgbClr val="FF0000"/>
                </a:solidFill>
                <a:latin typeface="High Tower Text" pitchFamily="18" charset="0"/>
              </a:rPr>
              <a:t>„</a:t>
            </a:r>
            <a:r>
              <a:rPr lang="en-US" sz="3600" dirty="0" smtClean="0">
                <a:solidFill>
                  <a:srgbClr val="FF0000"/>
                </a:solidFill>
                <a:latin typeface="High Tower Text" pitchFamily="18" charset="0"/>
              </a:rPr>
              <a:t>Our </a:t>
            </a:r>
            <a:r>
              <a:rPr lang="en-US" sz="3600" dirty="0">
                <a:solidFill>
                  <a:srgbClr val="FF0000"/>
                </a:solidFill>
                <a:latin typeface="High Tower Text" pitchFamily="18" charset="0"/>
              </a:rPr>
              <a:t>primary goal is the production and sale of quality beer, non-alcoholic beverages and spring water</a:t>
            </a:r>
            <a:r>
              <a:rPr lang="en-US" sz="3600" dirty="0" smtClean="0">
                <a:solidFill>
                  <a:srgbClr val="FF0000"/>
                </a:solidFill>
                <a:latin typeface="High Tower Text" pitchFamily="18" charset="0"/>
              </a:rPr>
              <a:t>.</a:t>
            </a:r>
            <a:r>
              <a:rPr lang="sl-SI" sz="3600" dirty="0" smtClean="0">
                <a:solidFill>
                  <a:srgbClr val="FF0000"/>
                </a:solidFill>
                <a:latin typeface="High Tower Text" pitchFamily="18" charset="0"/>
              </a:rPr>
              <a:t>“</a:t>
            </a:r>
            <a:endParaRPr lang="sl-SI" sz="3600" dirty="0">
              <a:solidFill>
                <a:srgbClr val="FF0000"/>
              </a:solidFill>
              <a:latin typeface="High Tower Tex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14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920880" cy="720080"/>
          </a:xfrm>
        </p:spPr>
        <p:txBody>
          <a:bodyPr>
            <a:normAutofit fontScale="90000"/>
          </a:bodyPr>
          <a:lstStyle/>
          <a:p>
            <a:r>
              <a:rPr lang="sl-SI" sz="5300" dirty="0" err="1">
                <a:solidFill>
                  <a:schemeClr val="bg1"/>
                </a:solidFill>
                <a:latin typeface="Felix Titling" pitchFamily="82" charset="0"/>
              </a:rPr>
              <a:t>Employees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971600" y="1412776"/>
            <a:ext cx="7272808" cy="453650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l-SI" dirty="0" err="1">
                <a:latin typeface="Times New Roman" pitchFamily="18" charset="0"/>
                <a:cs typeface="Times New Roman" pitchFamily="18" charset="0"/>
              </a:rPr>
              <a:t>employs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err="1">
                <a:latin typeface="Times New Roman" pitchFamily="18" charset="0"/>
                <a:cs typeface="Times New Roman" pitchFamily="18" charset="0"/>
              </a:rPr>
              <a:t>nearly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 350 </a:t>
            </a:r>
            <a:r>
              <a:rPr lang="sl-SI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l-SI" dirty="0" err="1"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err="1" smtClean="0">
                <a:latin typeface="Times New Roman" pitchFamily="18" charset="0"/>
                <a:cs typeface="Times New Roman" pitchFamily="18" charset="0"/>
              </a:rPr>
              <a:t>aptitudes</a:t>
            </a:r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50% </a:t>
            </a:r>
            <a:r>
              <a:rPr lang="sl-SI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err="1" smtClean="0">
                <a:latin typeface="Times New Roman" pitchFamily="18" charset="0"/>
                <a:cs typeface="Times New Roman" pitchFamily="18" charset="0"/>
              </a:rPr>
              <a:t>workers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err="1" smtClean="0">
                <a:latin typeface="Times New Roman" pitchFamily="18" charset="0"/>
                <a:cs typeface="Times New Roman" pitchFamily="18" charset="0"/>
              </a:rPr>
              <a:t>college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l-SI" dirty="0" err="1" smtClean="0">
                <a:latin typeface="Times New Roman" pitchFamily="18" charset="0"/>
                <a:cs typeface="Times New Roman" pitchFamily="18" charset="0"/>
              </a:rPr>
              <a:t>equivalent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err="1" smtClean="0">
                <a:latin typeface="Times New Roman" pitchFamily="18" charset="0"/>
                <a:cs typeface="Times New Roman" pitchFamily="18" charset="0"/>
              </a:rPr>
              <a:t>qualifications</a:t>
            </a:r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7908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8194" name="Picture 2" descr="http://1.bp.blogspot.com/_7I3k5PhW5xc/THx3PvD41oI/AAAAAAAABkk/liOsNsz5P5o/s1600/stag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34037" y="4869160"/>
            <a:ext cx="9034846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l-SI" sz="4400" dirty="0" smtClean="0">
                <a:solidFill>
                  <a:schemeClr val="tx1"/>
                </a:solidFill>
                <a:latin typeface="Algerian" pitchFamily="82" charset="0"/>
              </a:rPr>
              <a:t>THANK YOU FOR YOUR ATTENTION</a:t>
            </a:r>
            <a:endParaRPr lang="sl-SI" sz="44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4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156</Words>
  <Application>Microsoft Office PowerPoint</Application>
  <PresentationFormat>Diaprojekcija na zaslonu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Officeova tema</vt:lpstr>
      <vt:lpstr>PowerPointova predstavitev</vt:lpstr>
      <vt:lpstr> The company produces</vt:lpstr>
      <vt:lpstr>HISTORY</vt:lpstr>
      <vt:lpstr>HISTORY</vt:lpstr>
      <vt:lpstr>PowerPointova predstavitev</vt:lpstr>
      <vt:lpstr>Employees 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Uporabnik</cp:lastModifiedBy>
  <cp:revision>5</cp:revision>
  <dcterms:created xsi:type="dcterms:W3CDTF">2016-03-09T09:07:05Z</dcterms:created>
  <dcterms:modified xsi:type="dcterms:W3CDTF">2016-03-11T08:02:33Z</dcterms:modified>
</cp:coreProperties>
</file>