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178-AFF6-4968-A5B9-C6B122F88DCC}" type="datetimeFigureOut">
              <a:rPr lang="sl-SI" smtClean="0"/>
              <a:t>7.3.2016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4B82-C72A-4894-88E6-1B503913DC9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178-AFF6-4968-A5B9-C6B122F88DCC}" type="datetimeFigureOut">
              <a:rPr lang="sl-SI" smtClean="0"/>
              <a:t>7.3.2016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4B82-C72A-4894-88E6-1B503913DC9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178-AFF6-4968-A5B9-C6B122F88DCC}" type="datetimeFigureOut">
              <a:rPr lang="sl-SI" smtClean="0"/>
              <a:t>7.3.2016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4B82-C72A-4894-88E6-1B503913DC9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178-AFF6-4968-A5B9-C6B122F88DCC}" type="datetimeFigureOut">
              <a:rPr lang="sl-SI" smtClean="0"/>
              <a:t>7.3.2016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4B82-C72A-4894-88E6-1B503913DC9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178-AFF6-4968-A5B9-C6B122F88DCC}" type="datetimeFigureOut">
              <a:rPr lang="sl-SI" smtClean="0"/>
              <a:t>7.3.2016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4B82-C72A-4894-88E6-1B503913DC9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178-AFF6-4968-A5B9-C6B122F88DCC}" type="datetimeFigureOut">
              <a:rPr lang="sl-SI" smtClean="0"/>
              <a:t>7.3.2016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4B82-C72A-4894-88E6-1B503913DC99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178-AFF6-4968-A5B9-C6B122F88DCC}" type="datetimeFigureOut">
              <a:rPr lang="sl-SI" smtClean="0"/>
              <a:t>7.3.2016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4B82-C72A-4894-88E6-1B503913DC9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178-AFF6-4968-A5B9-C6B122F88DCC}" type="datetimeFigureOut">
              <a:rPr lang="sl-SI" smtClean="0"/>
              <a:t>7.3.2016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4B82-C72A-4894-88E6-1B503913DC9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178-AFF6-4968-A5B9-C6B122F88DCC}" type="datetimeFigureOut">
              <a:rPr lang="sl-SI" smtClean="0"/>
              <a:t>7.3.2016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4B82-C72A-4894-88E6-1B503913DC9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178-AFF6-4968-A5B9-C6B122F88DCC}" type="datetimeFigureOut">
              <a:rPr lang="sl-SI" smtClean="0"/>
              <a:t>7.3.2016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7F4B82-C72A-4894-88E6-1B503913DC9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178-AFF6-4968-A5B9-C6B122F88DCC}" type="datetimeFigureOut">
              <a:rPr lang="sl-SI" smtClean="0"/>
              <a:t>7.3.2016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4B82-C72A-4894-88E6-1B503913DC99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82BF178-AFF6-4968-A5B9-C6B122F88DCC}" type="datetimeFigureOut">
              <a:rPr lang="sl-SI" smtClean="0"/>
              <a:t>7.3.2016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77F4B82-C72A-4894-88E6-1B503913DC99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8196" name="Picture 4" descr="http://www.visitljubljana.com/file/2480017/night-view-on-the-castle-d.-we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5648623" cy="1204306"/>
          </a:xfrm>
        </p:spPr>
        <p:txBody>
          <a:bodyPr/>
          <a:lstStyle/>
          <a:p>
            <a:r>
              <a:rPr lang="sl-SI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Experience</a:t>
            </a:r>
            <a:r>
              <a:rPr lang="sl-SI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sl-SI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of</a:t>
            </a:r>
            <a:r>
              <a:rPr lang="sl-SI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Ljubljana</a:t>
            </a:r>
            <a:endParaRPr lang="sl-SI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5568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7520940" cy="548640"/>
          </a:xfrm>
        </p:spPr>
        <p:txBody>
          <a:bodyPr/>
          <a:lstStyle/>
          <a:p>
            <a:r>
              <a:rPr lang="sl-SI" dirty="0" err="1" smtClean="0"/>
              <a:t>Thank</a:t>
            </a:r>
            <a:r>
              <a:rPr lang="sl-SI" dirty="0" smtClean="0"/>
              <a:t>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your</a:t>
            </a:r>
            <a:r>
              <a:rPr lang="sl-SI" dirty="0" smtClean="0"/>
              <a:t> </a:t>
            </a:r>
            <a:r>
              <a:rPr lang="sl-SI" dirty="0" err="1" smtClean="0"/>
              <a:t>attention</a:t>
            </a:r>
            <a:r>
              <a:rPr lang="sl-SI" dirty="0" smtClean="0"/>
              <a:t>!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827584" y="1763206"/>
            <a:ext cx="7488832" cy="2016224"/>
          </a:xfrm>
          <a:solidFill>
            <a:srgbClr val="339933"/>
          </a:solidFill>
        </p:spPr>
        <p:txBody>
          <a:bodyPr>
            <a:normAutofit/>
          </a:bodyPr>
          <a:lstStyle/>
          <a:p>
            <a:pPr algn="ctr"/>
            <a:r>
              <a:rPr lang="sl-SI" dirty="0" smtClean="0">
                <a:solidFill>
                  <a:schemeClr val="bg1"/>
                </a:solidFill>
              </a:rPr>
              <a:t>GREEN TEAM</a:t>
            </a:r>
          </a:p>
          <a:p>
            <a:pPr algn="ctr"/>
            <a:r>
              <a:rPr lang="sl-SI" dirty="0" err="1" smtClean="0">
                <a:solidFill>
                  <a:schemeClr val="bg1"/>
                </a:solidFill>
              </a:rPr>
              <a:t>Csaba</a:t>
            </a:r>
            <a:r>
              <a:rPr lang="sl-SI" dirty="0" smtClean="0">
                <a:solidFill>
                  <a:schemeClr val="bg1"/>
                </a:solidFill>
              </a:rPr>
              <a:t> – </a:t>
            </a:r>
            <a:r>
              <a:rPr lang="sl-SI" dirty="0" err="1" smtClean="0">
                <a:solidFill>
                  <a:schemeClr val="bg1"/>
                </a:solidFill>
              </a:rPr>
              <a:t>Slovakia</a:t>
            </a:r>
            <a:r>
              <a:rPr lang="sl-SI" dirty="0" smtClean="0">
                <a:solidFill>
                  <a:schemeClr val="bg1"/>
                </a:solidFill>
              </a:rPr>
              <a:t> 			</a:t>
            </a:r>
            <a:r>
              <a:rPr lang="sl-SI" dirty="0" err="1" smtClean="0">
                <a:solidFill>
                  <a:schemeClr val="bg1"/>
                </a:solidFill>
              </a:rPr>
              <a:t>Vendulka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>
                <a:solidFill>
                  <a:schemeClr val="bg1"/>
                </a:solidFill>
              </a:rPr>
              <a:t>– </a:t>
            </a:r>
            <a:r>
              <a:rPr lang="sl-SI" dirty="0" err="1">
                <a:solidFill>
                  <a:schemeClr val="bg1"/>
                </a:solidFill>
              </a:rPr>
              <a:t>Czech</a:t>
            </a: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err="1" smtClean="0">
                <a:solidFill>
                  <a:schemeClr val="bg1"/>
                </a:solidFill>
              </a:rPr>
              <a:t>Rp</a:t>
            </a:r>
            <a:r>
              <a:rPr lang="sl-SI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sl-SI" dirty="0" err="1" smtClean="0">
                <a:solidFill>
                  <a:schemeClr val="bg1"/>
                </a:solidFill>
              </a:rPr>
              <a:t>Sanel</a:t>
            </a:r>
            <a:r>
              <a:rPr lang="sl-SI" dirty="0" smtClean="0">
                <a:solidFill>
                  <a:schemeClr val="bg1"/>
                </a:solidFill>
              </a:rPr>
              <a:t>  - </a:t>
            </a:r>
            <a:r>
              <a:rPr lang="sl-SI" dirty="0" err="1" smtClean="0">
                <a:solidFill>
                  <a:schemeClr val="bg1"/>
                </a:solidFill>
              </a:rPr>
              <a:t>Slovenia			Szimona</a:t>
            </a:r>
            <a:r>
              <a:rPr lang="sl-SI" dirty="0" smtClean="0">
                <a:solidFill>
                  <a:schemeClr val="bg1"/>
                </a:solidFill>
              </a:rPr>
              <a:t> - </a:t>
            </a:r>
            <a:r>
              <a:rPr lang="sl-SI" dirty="0" err="1" smtClean="0">
                <a:solidFill>
                  <a:schemeClr val="bg1"/>
                </a:solidFill>
              </a:rPr>
              <a:t>Hungary</a:t>
            </a:r>
            <a:endParaRPr lang="sl-SI" dirty="0" smtClean="0">
              <a:solidFill>
                <a:schemeClr val="bg1"/>
              </a:solidFill>
            </a:endParaRPr>
          </a:p>
          <a:p>
            <a:pPr algn="ctr"/>
            <a:r>
              <a:rPr lang="sl-SI" dirty="0" smtClean="0">
                <a:solidFill>
                  <a:schemeClr val="bg1"/>
                </a:solidFill>
              </a:rPr>
              <a:t>Daniel </a:t>
            </a:r>
            <a:r>
              <a:rPr lang="sl-SI" dirty="0" smtClean="0">
                <a:solidFill>
                  <a:schemeClr val="bg1"/>
                </a:solidFill>
              </a:rPr>
              <a:t>– </a:t>
            </a:r>
            <a:r>
              <a:rPr lang="sl-SI" dirty="0" err="1" smtClean="0">
                <a:solidFill>
                  <a:schemeClr val="bg1"/>
                </a:solidFill>
              </a:rPr>
              <a:t>Slovakia			Madalina</a:t>
            </a:r>
            <a:r>
              <a:rPr lang="sl-SI" dirty="0" smtClean="0">
                <a:solidFill>
                  <a:schemeClr val="bg1"/>
                </a:solidFill>
              </a:rPr>
              <a:t> </a:t>
            </a:r>
            <a:r>
              <a:rPr lang="sl-SI" dirty="0">
                <a:solidFill>
                  <a:schemeClr val="bg1"/>
                </a:solidFill>
              </a:rPr>
              <a:t>- </a:t>
            </a:r>
            <a:r>
              <a:rPr lang="sl-SI" dirty="0" err="1">
                <a:solidFill>
                  <a:schemeClr val="bg1"/>
                </a:solidFill>
              </a:rPr>
              <a:t>Romania</a:t>
            </a:r>
            <a:endParaRPr lang="sl-SI" dirty="0">
              <a:solidFill>
                <a:schemeClr val="bg1"/>
              </a:solidFill>
            </a:endParaRPr>
          </a:p>
          <a:p>
            <a:pPr algn="ctr"/>
            <a:r>
              <a:rPr lang="sl-SI" dirty="0" smtClean="0">
                <a:solidFill>
                  <a:schemeClr val="bg1"/>
                </a:solidFill>
              </a:rPr>
              <a:t>Valentina - </a:t>
            </a:r>
            <a:r>
              <a:rPr lang="sl-SI" dirty="0" err="1" smtClean="0">
                <a:solidFill>
                  <a:schemeClr val="bg1"/>
                </a:solidFill>
              </a:rPr>
              <a:t>Bulgaria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upload.wikimedia.org/wikipedia/commons/thumb/e/e6/Flag_of_Slovakia.svg/2000px-Flag_of_Slovakia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5" y="2123803"/>
            <a:ext cx="504056" cy="33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5" y="2527116"/>
            <a:ext cx="504056" cy="27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6" y="2849819"/>
            <a:ext cx="504056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912" y="3429000"/>
            <a:ext cx="524000" cy="3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152613"/>
            <a:ext cx="419138" cy="27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517591"/>
            <a:ext cx="429221" cy="2861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49819"/>
            <a:ext cx="448739" cy="29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96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20940" cy="548640"/>
          </a:xfrm>
        </p:spPr>
        <p:txBody>
          <a:bodyPr>
            <a:normAutofit/>
          </a:bodyPr>
          <a:lstStyle/>
          <a:p>
            <a:r>
              <a:rPr lang="sl-SI" dirty="0" smtClean="0"/>
              <a:t>Prešeren </a:t>
            </a:r>
            <a:r>
              <a:rPr lang="sl-SI" dirty="0" err="1" smtClean="0"/>
              <a:t>square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67514" y="836712"/>
            <a:ext cx="7520940" cy="357984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sl-SI" b="0" dirty="0" smtClean="0"/>
              <a:t>I</a:t>
            </a:r>
            <a:r>
              <a:rPr lang="en-US" b="0" dirty="0" smtClean="0"/>
              <a:t>s </a:t>
            </a:r>
            <a:r>
              <a:rPr lang="en-US" b="0" dirty="0"/>
              <a:t>the central square in Ljubljana, the capital of </a:t>
            </a:r>
            <a:r>
              <a:rPr lang="en-US" b="0" dirty="0" smtClean="0"/>
              <a:t>Slovenia</a:t>
            </a:r>
            <a:endParaRPr lang="sl-SI" b="0" dirty="0" smtClean="0"/>
          </a:p>
          <a:p>
            <a:pPr>
              <a:buFont typeface="Arial" pitchFamily="34" charset="0"/>
              <a:buChar char="•"/>
            </a:pPr>
            <a:r>
              <a:rPr lang="sl-SI" b="0" dirty="0" err="1" smtClean="0"/>
              <a:t>We</a:t>
            </a:r>
            <a:r>
              <a:rPr lang="sl-SI" b="0" dirty="0" smtClean="0"/>
              <a:t> </a:t>
            </a:r>
            <a:r>
              <a:rPr lang="sl-SI" b="0" dirty="0" err="1" smtClean="0"/>
              <a:t>saw</a:t>
            </a:r>
            <a:r>
              <a:rPr lang="sl-SI" b="0" dirty="0" smtClean="0"/>
              <a:t> </a:t>
            </a:r>
            <a:r>
              <a:rPr lang="sl-SI" b="0" dirty="0" err="1" smtClean="0"/>
              <a:t>the</a:t>
            </a:r>
            <a:r>
              <a:rPr lang="sl-SI" b="0" dirty="0" smtClean="0"/>
              <a:t> </a:t>
            </a:r>
            <a:r>
              <a:rPr lang="sl-SI" b="0" dirty="0" err="1" smtClean="0"/>
              <a:t>church</a:t>
            </a:r>
            <a:r>
              <a:rPr lang="sl-SI" b="0" dirty="0" smtClean="0"/>
              <a:t> </a:t>
            </a:r>
            <a:r>
              <a:rPr lang="sl-SI" b="0" dirty="0" err="1" smtClean="0"/>
              <a:t>and</a:t>
            </a:r>
            <a:r>
              <a:rPr lang="sl-SI" b="0" dirty="0" smtClean="0"/>
              <a:t> </a:t>
            </a:r>
            <a:r>
              <a:rPr lang="sl-SI" b="0" dirty="0" err="1" smtClean="0"/>
              <a:t>the</a:t>
            </a:r>
            <a:r>
              <a:rPr lang="sl-SI" b="0" dirty="0" smtClean="0"/>
              <a:t> </a:t>
            </a:r>
            <a:r>
              <a:rPr lang="sl-SI" b="0" dirty="0" err="1" smtClean="0"/>
              <a:t>sculpture</a:t>
            </a:r>
            <a:endParaRPr lang="sl-SI" b="0" dirty="0" smtClean="0"/>
          </a:p>
          <a:p>
            <a:pPr>
              <a:buFont typeface="Arial" pitchFamily="34" charset="0"/>
              <a:buChar char="•"/>
            </a:pPr>
            <a:r>
              <a:rPr lang="sl-SI" b="0" dirty="0" smtClean="0"/>
              <a:t>Prešeren</a:t>
            </a:r>
            <a:r>
              <a:rPr lang="sl-SI" b="0" dirty="0" smtClean="0"/>
              <a:t> </a:t>
            </a:r>
            <a:r>
              <a:rPr lang="sl-SI" b="0" dirty="0" smtClean="0"/>
              <a:t>is </a:t>
            </a:r>
            <a:r>
              <a:rPr lang="sl-SI" b="0" dirty="0" err="1" smtClean="0"/>
              <a:t>looking</a:t>
            </a:r>
            <a:r>
              <a:rPr lang="sl-SI" b="0" dirty="0" smtClean="0"/>
              <a:t> at </a:t>
            </a:r>
            <a:r>
              <a:rPr lang="sl-SI" b="0" dirty="0" err="1" smtClean="0"/>
              <a:t>hers</a:t>
            </a:r>
            <a:r>
              <a:rPr lang="sl-SI" b="0" dirty="0" smtClean="0"/>
              <a:t> </a:t>
            </a:r>
            <a:r>
              <a:rPr lang="sl-SI" b="0" dirty="0" err="1" smtClean="0"/>
              <a:t>lovers</a:t>
            </a:r>
            <a:r>
              <a:rPr lang="sl-SI" b="0" dirty="0" smtClean="0"/>
              <a:t> </a:t>
            </a:r>
            <a:r>
              <a:rPr lang="sl-SI" b="0" dirty="0" err="1" smtClean="0"/>
              <a:t>house</a:t>
            </a:r>
            <a:endParaRPr lang="sl-SI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87381"/>
            <a:ext cx="3920415" cy="26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372" y="2087381"/>
            <a:ext cx="4200128" cy="260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42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Triple</a:t>
            </a:r>
            <a:r>
              <a:rPr lang="sl-SI" dirty="0" smtClean="0"/>
              <a:t> </a:t>
            </a:r>
            <a:r>
              <a:rPr lang="sl-SI" dirty="0" err="1" smtClean="0"/>
              <a:t>bridge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/>
              <a:t> </a:t>
            </a:r>
            <a:r>
              <a:rPr lang="sl-SI" b="0" dirty="0" smtClean="0"/>
              <a:t>I</a:t>
            </a:r>
            <a:r>
              <a:rPr lang="en-US" b="0" dirty="0" smtClean="0"/>
              <a:t>s </a:t>
            </a:r>
            <a:r>
              <a:rPr lang="en-US" b="0" dirty="0"/>
              <a:t>a group of three bridges across the </a:t>
            </a:r>
            <a:r>
              <a:rPr lang="en-US" b="0" dirty="0" err="1"/>
              <a:t>Ljubljanica</a:t>
            </a:r>
            <a:r>
              <a:rPr lang="en-US" b="0" dirty="0"/>
              <a:t> </a:t>
            </a:r>
            <a:r>
              <a:rPr lang="en-US" b="0" dirty="0" smtClean="0"/>
              <a:t>River</a:t>
            </a:r>
            <a:endParaRPr lang="sl-SI" b="0" dirty="0" smtClean="0"/>
          </a:p>
          <a:p>
            <a:pPr>
              <a:buFont typeface="Arial" pitchFamily="34" charset="0"/>
              <a:buChar char="•"/>
            </a:pPr>
            <a:r>
              <a:rPr lang="en-US" b="0" dirty="0"/>
              <a:t> It connects the Ljubljana's historical, medieval, town on one bank, and the modern city of </a:t>
            </a:r>
            <a:r>
              <a:rPr lang="en-US" b="0" dirty="0" smtClean="0"/>
              <a:t>Ljubljana </a:t>
            </a:r>
            <a:r>
              <a:rPr lang="en-US" b="0" dirty="0"/>
              <a:t>on the other</a:t>
            </a:r>
            <a:endParaRPr lang="sl-SI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547260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347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Dragon</a:t>
            </a:r>
            <a:r>
              <a:rPr lang="sl-SI" dirty="0" smtClean="0"/>
              <a:t> </a:t>
            </a:r>
            <a:r>
              <a:rPr lang="sl-SI" dirty="0" err="1" smtClean="0"/>
              <a:t>bridge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sl-SI" b="0" dirty="0" smtClean="0"/>
              <a:t>It </a:t>
            </a:r>
            <a:r>
              <a:rPr lang="sl-SI" b="0" dirty="0" err="1"/>
              <a:t>crosses</a:t>
            </a:r>
            <a:r>
              <a:rPr lang="sl-SI" b="0" dirty="0"/>
              <a:t> </a:t>
            </a:r>
            <a:r>
              <a:rPr lang="sl-SI" b="0" dirty="0" err="1"/>
              <a:t>the</a:t>
            </a:r>
            <a:r>
              <a:rPr lang="sl-SI" b="0" dirty="0"/>
              <a:t> Ljubljanica </a:t>
            </a:r>
            <a:r>
              <a:rPr lang="sl-SI" b="0" dirty="0" err="1" smtClean="0"/>
              <a:t>River</a:t>
            </a:r>
            <a:r>
              <a:rPr lang="sl-SI" b="0" dirty="0" smtClean="0"/>
              <a:t> </a:t>
            </a:r>
            <a:r>
              <a:rPr lang="sl-SI" b="0" dirty="0" err="1" smtClean="0"/>
              <a:t>between</a:t>
            </a:r>
            <a:r>
              <a:rPr lang="sl-SI" b="0" dirty="0" smtClean="0"/>
              <a:t> </a:t>
            </a:r>
            <a:r>
              <a:rPr lang="sl-SI" b="0" dirty="0"/>
              <a:t>Kopitar </a:t>
            </a:r>
            <a:r>
              <a:rPr lang="sl-SI" b="0" dirty="0" err="1"/>
              <a:t>Street</a:t>
            </a:r>
            <a:r>
              <a:rPr lang="sl-SI" b="0" dirty="0"/>
              <a:t> (Kopitarjeva ulica) </a:t>
            </a:r>
            <a:r>
              <a:rPr lang="sl-SI" b="0" dirty="0" err="1"/>
              <a:t>and</a:t>
            </a:r>
            <a:r>
              <a:rPr lang="sl-SI" b="0" dirty="0"/>
              <a:t> Ressel </a:t>
            </a:r>
            <a:r>
              <a:rPr lang="sl-SI" b="0" dirty="0" err="1"/>
              <a:t>Street</a:t>
            </a:r>
            <a:r>
              <a:rPr lang="sl-SI" b="0" dirty="0"/>
              <a:t> (Resljeva cesta</a:t>
            </a:r>
            <a:r>
              <a:rPr lang="sl-SI" b="0" dirty="0" smtClean="0"/>
              <a:t>), to </a:t>
            </a:r>
            <a:r>
              <a:rPr lang="sl-SI" b="0" dirty="0" err="1"/>
              <a:t>the</a:t>
            </a:r>
            <a:r>
              <a:rPr lang="sl-SI" b="0" dirty="0"/>
              <a:t> </a:t>
            </a:r>
            <a:r>
              <a:rPr lang="sl-SI" b="0" dirty="0" err="1"/>
              <a:t>north</a:t>
            </a:r>
            <a:r>
              <a:rPr lang="sl-SI" b="0" dirty="0"/>
              <a:t> </a:t>
            </a:r>
            <a:r>
              <a:rPr lang="sl-SI" b="0" dirty="0" err="1"/>
              <a:t>of</a:t>
            </a:r>
            <a:r>
              <a:rPr lang="sl-SI" b="0" dirty="0"/>
              <a:t> </a:t>
            </a:r>
            <a:r>
              <a:rPr lang="sl-SI" b="0" dirty="0" err="1"/>
              <a:t>the</a:t>
            </a:r>
            <a:r>
              <a:rPr lang="sl-SI" b="0" dirty="0"/>
              <a:t> Ljubljana Central Market at Vodnik </a:t>
            </a:r>
            <a:r>
              <a:rPr lang="sl-SI" b="0" dirty="0" err="1"/>
              <a:t>Square</a:t>
            </a:r>
            <a:endParaRPr lang="sl-SI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66641"/>
            <a:ext cx="504132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310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Butchers</a:t>
            </a:r>
            <a:r>
              <a:rPr lang="sl-SI" dirty="0" smtClean="0"/>
              <a:t> or </a:t>
            </a:r>
            <a:r>
              <a:rPr lang="sl-SI" dirty="0" err="1" smtClean="0"/>
              <a:t>lovers</a:t>
            </a:r>
            <a:r>
              <a:rPr lang="sl-SI" dirty="0" smtClean="0"/>
              <a:t> </a:t>
            </a:r>
            <a:r>
              <a:rPr lang="sl-SI" dirty="0" err="1" smtClean="0"/>
              <a:t>bridge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sl-SI" b="0" dirty="0"/>
              <a:t>is a </a:t>
            </a:r>
            <a:r>
              <a:rPr lang="sl-SI" b="0" dirty="0" err="1"/>
              <a:t>footbridge</a:t>
            </a:r>
            <a:r>
              <a:rPr lang="sl-SI" b="0" dirty="0"/>
              <a:t> </a:t>
            </a:r>
            <a:r>
              <a:rPr lang="sl-SI" b="0" dirty="0" err="1"/>
              <a:t>crossing</a:t>
            </a:r>
            <a:r>
              <a:rPr lang="sl-SI" b="0" dirty="0"/>
              <a:t> </a:t>
            </a:r>
            <a:r>
              <a:rPr lang="sl-SI" b="0" dirty="0" err="1"/>
              <a:t>the</a:t>
            </a:r>
            <a:r>
              <a:rPr lang="sl-SI" b="0" dirty="0"/>
              <a:t> </a:t>
            </a:r>
            <a:r>
              <a:rPr lang="sl-SI" b="0" dirty="0" err="1"/>
              <a:t>river</a:t>
            </a:r>
            <a:r>
              <a:rPr lang="sl-SI" b="0" dirty="0"/>
              <a:t> Ljubljanica in </a:t>
            </a:r>
            <a:r>
              <a:rPr lang="sl-SI" b="0" dirty="0" smtClean="0"/>
              <a:t>Ljubljana</a:t>
            </a:r>
          </a:p>
          <a:p>
            <a:pPr>
              <a:buFont typeface="Arial" pitchFamily="34" charset="0"/>
              <a:buChar char="•"/>
            </a:pPr>
            <a:r>
              <a:rPr lang="sl-SI" b="0" dirty="0" smtClean="0"/>
              <a:t>It </a:t>
            </a:r>
            <a:r>
              <a:rPr lang="sl-SI" b="0" dirty="0" err="1"/>
              <a:t>connects</a:t>
            </a:r>
            <a:r>
              <a:rPr lang="sl-SI" b="0" dirty="0"/>
              <a:t> </a:t>
            </a:r>
            <a:r>
              <a:rPr lang="sl-SI" b="0" dirty="0" err="1"/>
              <a:t>the</a:t>
            </a:r>
            <a:r>
              <a:rPr lang="sl-SI" b="0" dirty="0"/>
              <a:t> Ljubljana Central Market </a:t>
            </a:r>
            <a:r>
              <a:rPr lang="sl-SI" b="0" dirty="0" err="1"/>
              <a:t>and</a:t>
            </a:r>
            <a:r>
              <a:rPr lang="sl-SI" b="0" dirty="0"/>
              <a:t> </a:t>
            </a:r>
            <a:r>
              <a:rPr lang="sl-SI" b="0" dirty="0" err="1"/>
              <a:t>the</a:t>
            </a:r>
            <a:r>
              <a:rPr lang="sl-SI" b="0" dirty="0"/>
              <a:t> Petkovšek </a:t>
            </a:r>
            <a:r>
              <a:rPr lang="sl-SI" b="0" dirty="0" err="1"/>
              <a:t>Embankment</a:t>
            </a:r>
            <a:r>
              <a:rPr lang="sl-SI" b="0" dirty="0"/>
              <a:t> (Petkovškovo nabrežje</a:t>
            </a:r>
            <a:r>
              <a:rPr lang="sl-SI" b="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sl-SI" b="0" dirty="0" smtClean="0"/>
              <a:t>It </a:t>
            </a:r>
            <a:r>
              <a:rPr lang="sl-SI" b="0" dirty="0" err="1" smtClean="0"/>
              <a:t>was</a:t>
            </a:r>
            <a:r>
              <a:rPr lang="sl-SI" b="0" dirty="0" smtClean="0"/>
              <a:t> </a:t>
            </a:r>
            <a:r>
              <a:rPr lang="sl-SI" b="0" dirty="0" err="1" smtClean="0"/>
              <a:t>expressed</a:t>
            </a:r>
            <a:r>
              <a:rPr lang="sl-SI" b="0" dirty="0" smtClean="0"/>
              <a:t> </a:t>
            </a:r>
            <a:r>
              <a:rPr lang="sl-SI" b="0" dirty="0" err="1" smtClean="0"/>
              <a:t>by</a:t>
            </a:r>
            <a:r>
              <a:rPr lang="sl-SI" b="0" dirty="0" smtClean="0"/>
              <a:t> </a:t>
            </a:r>
            <a:r>
              <a:rPr lang="sl-SI" b="0" dirty="0" err="1" smtClean="0"/>
              <a:t>an</a:t>
            </a:r>
            <a:r>
              <a:rPr lang="sl-SI" b="0" dirty="0" smtClean="0"/>
              <a:t> </a:t>
            </a:r>
            <a:r>
              <a:rPr lang="sl-SI" b="0" dirty="0" err="1" smtClean="0"/>
              <a:t>architect</a:t>
            </a:r>
            <a:r>
              <a:rPr lang="sl-SI" b="0" dirty="0" smtClean="0"/>
              <a:t> Jože Plečnik</a:t>
            </a:r>
            <a:endParaRPr lang="sl-SI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597666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404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Zoran </a:t>
            </a:r>
            <a:r>
              <a:rPr lang="sl-SI" dirty="0" smtClean="0"/>
              <a:t>Janković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/>
              <a:t>Mayor of the City of Ljubljana</a:t>
            </a:r>
          </a:p>
          <a:p>
            <a:pPr>
              <a:buFont typeface="Arial" pitchFamily="34" charset="0"/>
              <a:buChar char="•"/>
            </a:pPr>
            <a:r>
              <a:rPr lang="sl-SI" b="0" dirty="0" err="1" smtClean="0"/>
              <a:t>He</a:t>
            </a:r>
            <a:r>
              <a:rPr lang="sl-SI" b="0" dirty="0" smtClean="0"/>
              <a:t> </a:t>
            </a:r>
            <a:r>
              <a:rPr lang="sl-SI" b="0" dirty="0" err="1" smtClean="0"/>
              <a:t>wore</a:t>
            </a:r>
            <a:r>
              <a:rPr lang="sl-SI" b="0" dirty="0" smtClean="0"/>
              <a:t> </a:t>
            </a:r>
            <a:r>
              <a:rPr lang="sl-SI" b="0" dirty="0" err="1" smtClean="0"/>
              <a:t>green</a:t>
            </a:r>
            <a:r>
              <a:rPr lang="sl-SI" b="0" dirty="0" smtClean="0"/>
              <a:t> </a:t>
            </a:r>
            <a:r>
              <a:rPr lang="sl-SI" b="0" dirty="0" err="1" smtClean="0"/>
              <a:t>because</a:t>
            </a:r>
            <a:r>
              <a:rPr lang="sl-SI" b="0" dirty="0" smtClean="0"/>
              <a:t> Ljubljana is a </a:t>
            </a:r>
            <a:r>
              <a:rPr lang="sl-SI" b="0" dirty="0" err="1" smtClean="0"/>
              <a:t>green</a:t>
            </a:r>
            <a:r>
              <a:rPr lang="sl-SI" b="0" dirty="0" smtClean="0"/>
              <a:t> </a:t>
            </a:r>
            <a:r>
              <a:rPr lang="sl-SI" b="0" dirty="0" err="1" smtClean="0"/>
              <a:t>capital</a:t>
            </a:r>
            <a:r>
              <a:rPr lang="sl-SI" b="0" dirty="0" smtClean="0"/>
              <a:t> </a:t>
            </a:r>
            <a:r>
              <a:rPr lang="sl-SI" b="0" dirty="0" err="1" smtClean="0"/>
              <a:t>of</a:t>
            </a:r>
            <a:r>
              <a:rPr lang="sl-SI" b="0" dirty="0" smtClean="0"/>
              <a:t> </a:t>
            </a:r>
            <a:r>
              <a:rPr lang="sl-SI" b="0" dirty="0" err="1" smtClean="0"/>
              <a:t>Europe</a:t>
            </a:r>
            <a:r>
              <a:rPr lang="sl-SI" b="0" dirty="0" smtClean="0"/>
              <a:t> </a:t>
            </a:r>
            <a:r>
              <a:rPr lang="sl-SI" b="0" dirty="0" err="1" smtClean="0"/>
              <a:t>and</a:t>
            </a:r>
            <a:r>
              <a:rPr lang="sl-SI" b="0" dirty="0" smtClean="0"/>
              <a:t> it </a:t>
            </a:r>
            <a:r>
              <a:rPr lang="sl-SI" b="0" dirty="0" err="1" smtClean="0"/>
              <a:t>resembles</a:t>
            </a:r>
            <a:r>
              <a:rPr lang="sl-SI" b="0" dirty="0" smtClean="0"/>
              <a:t> it</a:t>
            </a:r>
          </a:p>
          <a:p>
            <a:pPr>
              <a:buFont typeface="Arial" pitchFamily="34" charset="0"/>
              <a:buChar char="•"/>
            </a:pPr>
            <a:r>
              <a:rPr lang="sl-SI" b="0" dirty="0" err="1" smtClean="0"/>
              <a:t>He</a:t>
            </a:r>
            <a:r>
              <a:rPr lang="sl-SI" b="0" dirty="0" smtClean="0"/>
              <a:t> </a:t>
            </a:r>
            <a:r>
              <a:rPr lang="sl-SI" b="0" dirty="0" err="1" smtClean="0"/>
              <a:t>welcomed</a:t>
            </a:r>
            <a:r>
              <a:rPr lang="sl-SI" b="0" dirty="0" smtClean="0"/>
              <a:t> us </a:t>
            </a:r>
            <a:r>
              <a:rPr lang="sl-SI" b="0" dirty="0" err="1" smtClean="0"/>
              <a:t>and</a:t>
            </a:r>
            <a:r>
              <a:rPr lang="sl-SI" b="0" dirty="0" smtClean="0"/>
              <a:t> </a:t>
            </a:r>
            <a:r>
              <a:rPr lang="sl-SI" b="0" dirty="0" err="1" smtClean="0"/>
              <a:t>talked</a:t>
            </a:r>
            <a:r>
              <a:rPr lang="sl-SI" b="0" dirty="0" smtClean="0"/>
              <a:t> </a:t>
            </a:r>
            <a:r>
              <a:rPr lang="sl-SI" b="0" dirty="0" err="1" smtClean="0"/>
              <a:t>about</a:t>
            </a:r>
            <a:r>
              <a:rPr lang="sl-SI" b="0" dirty="0" smtClean="0"/>
              <a:t> </a:t>
            </a:r>
            <a:r>
              <a:rPr lang="sl-SI" b="0" dirty="0" err="1" smtClean="0"/>
              <a:t>his</a:t>
            </a:r>
            <a:r>
              <a:rPr lang="sl-SI" b="0" dirty="0" smtClean="0"/>
              <a:t> </a:t>
            </a:r>
            <a:r>
              <a:rPr lang="sl-SI" b="0" dirty="0" err="1" smtClean="0"/>
              <a:t>job</a:t>
            </a:r>
            <a:endParaRPr lang="sl-SI" b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12629"/>
            <a:ext cx="3817212" cy="254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visitljubljana.com/file/422168/mestna-hia_-d.-wed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42966"/>
            <a:ext cx="357686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307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Ljubljana Central Market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sl-SI" b="0" dirty="0" smtClean="0"/>
              <a:t>It </a:t>
            </a:r>
            <a:r>
              <a:rPr lang="sl-SI" b="0" dirty="0" err="1" smtClean="0"/>
              <a:t>was</a:t>
            </a:r>
            <a:r>
              <a:rPr lang="sl-SI" b="0" dirty="0" smtClean="0"/>
              <a:t> </a:t>
            </a:r>
            <a:r>
              <a:rPr lang="sl-SI" b="0" dirty="0" err="1" smtClean="0"/>
              <a:t>designed</a:t>
            </a:r>
            <a:r>
              <a:rPr lang="sl-SI" b="0" dirty="0" smtClean="0"/>
              <a:t> </a:t>
            </a:r>
            <a:r>
              <a:rPr lang="sl-SI" b="0" dirty="0" err="1" smtClean="0"/>
              <a:t>after</a:t>
            </a:r>
            <a:r>
              <a:rPr lang="sl-SI" b="0" dirty="0" smtClean="0"/>
              <a:t> </a:t>
            </a:r>
            <a:r>
              <a:rPr lang="sl-SI" b="0" dirty="0" err="1" smtClean="0"/>
              <a:t>an</a:t>
            </a:r>
            <a:r>
              <a:rPr lang="sl-SI" b="0" dirty="0" smtClean="0"/>
              <a:t> </a:t>
            </a:r>
            <a:r>
              <a:rPr lang="sl-SI" b="0" dirty="0" err="1" smtClean="0"/>
              <a:t>earthquake</a:t>
            </a:r>
            <a:r>
              <a:rPr lang="sl-SI" b="0" dirty="0" smtClean="0"/>
              <a:t> </a:t>
            </a:r>
            <a:r>
              <a:rPr lang="sl-SI" b="0" dirty="0" err="1" smtClean="0"/>
              <a:t>by</a:t>
            </a:r>
            <a:r>
              <a:rPr lang="sl-SI" b="0" dirty="0" smtClean="0"/>
              <a:t> Jože Plečnik</a:t>
            </a:r>
          </a:p>
          <a:p>
            <a:pPr>
              <a:buFont typeface="Arial" pitchFamily="34" charset="0"/>
              <a:buChar char="•"/>
            </a:pPr>
            <a:r>
              <a:rPr lang="sl-SI" b="0" dirty="0" err="1" smtClean="0"/>
              <a:t>Good</a:t>
            </a:r>
            <a:r>
              <a:rPr lang="sl-SI" b="0" dirty="0" smtClean="0"/>
              <a:t> </a:t>
            </a:r>
            <a:r>
              <a:rPr lang="sl-SI" b="0" dirty="0" err="1" smtClean="0"/>
              <a:t>position</a:t>
            </a:r>
            <a:r>
              <a:rPr lang="sl-SI" b="0" dirty="0" smtClean="0"/>
              <a:t> </a:t>
            </a:r>
            <a:r>
              <a:rPr lang="sl-SI" b="0" dirty="0" err="1" smtClean="0"/>
              <a:t>because</a:t>
            </a:r>
            <a:r>
              <a:rPr lang="sl-SI" b="0" dirty="0" smtClean="0"/>
              <a:t> </a:t>
            </a:r>
            <a:r>
              <a:rPr lang="sl-SI" b="0" dirty="0" err="1" smtClean="0"/>
              <a:t>the</a:t>
            </a:r>
            <a:r>
              <a:rPr lang="sl-SI" b="0" dirty="0" smtClean="0"/>
              <a:t> </a:t>
            </a:r>
            <a:r>
              <a:rPr lang="sl-SI" b="0" dirty="0" err="1" smtClean="0"/>
              <a:t>river</a:t>
            </a:r>
            <a:r>
              <a:rPr lang="sl-SI" b="0" dirty="0" smtClean="0"/>
              <a:t> is </a:t>
            </a:r>
            <a:r>
              <a:rPr lang="sl-SI" b="0" dirty="0" err="1" smtClean="0"/>
              <a:t>close</a:t>
            </a:r>
            <a:endParaRPr lang="sl-SI" b="0" dirty="0" smtClean="0"/>
          </a:p>
          <a:p>
            <a:pPr>
              <a:buFont typeface="Arial" pitchFamily="34" charset="0"/>
              <a:buChar char="•"/>
            </a:pPr>
            <a:r>
              <a:rPr lang="sl-SI" b="0" dirty="0" err="1" smtClean="0"/>
              <a:t>Slovakians</a:t>
            </a:r>
            <a:r>
              <a:rPr lang="sl-SI" b="0" dirty="0" smtClean="0"/>
              <a:t> </a:t>
            </a:r>
            <a:r>
              <a:rPr lang="sl-SI" b="0" dirty="0" err="1" smtClean="0"/>
              <a:t>say</a:t>
            </a:r>
            <a:r>
              <a:rPr lang="sl-SI" b="0" dirty="0" smtClean="0"/>
              <a:t> </a:t>
            </a:r>
            <a:r>
              <a:rPr lang="sl-SI" b="0" dirty="0" err="1" smtClean="0"/>
              <a:t>that</a:t>
            </a:r>
            <a:r>
              <a:rPr lang="sl-SI" b="0" dirty="0" smtClean="0"/>
              <a:t> it is </a:t>
            </a:r>
            <a:r>
              <a:rPr lang="sl-SI" b="0" dirty="0" err="1" smtClean="0"/>
              <a:t>cheap</a:t>
            </a:r>
            <a:endParaRPr lang="sl-SI" b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3839072" cy="250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3449960" cy="250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996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Franciscan Church of the </a:t>
            </a:r>
            <a:r>
              <a:rPr lang="en-US" dirty="0" smtClean="0"/>
              <a:t>Annunciation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b="0" dirty="0"/>
              <a:t>is a Franciscan church located on </a:t>
            </a:r>
            <a:r>
              <a:rPr lang="en-US" b="0" dirty="0" err="1"/>
              <a:t>Prešeren</a:t>
            </a:r>
            <a:r>
              <a:rPr lang="en-US" b="0" dirty="0"/>
              <a:t> Square in </a:t>
            </a:r>
            <a:r>
              <a:rPr lang="en-US" b="0" dirty="0" smtClean="0"/>
              <a:t>Ljubljana</a:t>
            </a:r>
            <a:endParaRPr lang="sl-SI" b="0" dirty="0" smtClean="0"/>
          </a:p>
          <a:p>
            <a:pPr>
              <a:buFont typeface="Arial" pitchFamily="34" charset="0"/>
              <a:buChar char="•"/>
            </a:pPr>
            <a:r>
              <a:rPr lang="en-US" b="0" dirty="0"/>
              <a:t>Since 2008, the church has been protected as a cultural monument of national significance of Slovenia</a:t>
            </a:r>
            <a:endParaRPr lang="sl-SI" b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95016"/>
            <a:ext cx="2497930" cy="304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69" y="2348880"/>
            <a:ext cx="3382586" cy="257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544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Ljubljana </a:t>
            </a:r>
            <a:r>
              <a:rPr lang="sl-SI" dirty="0" err="1" smtClean="0"/>
              <a:t>castle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sl-SI" b="0" dirty="0"/>
              <a:t>I</a:t>
            </a:r>
            <a:r>
              <a:rPr lang="en-US" b="0" dirty="0" smtClean="0"/>
              <a:t>s </a:t>
            </a:r>
            <a:r>
              <a:rPr lang="en-US" b="0" dirty="0"/>
              <a:t>a castle complex standing on Castle Hill above the </a:t>
            </a:r>
            <a:r>
              <a:rPr lang="en-US" b="0" dirty="0" smtClean="0"/>
              <a:t>downtown </a:t>
            </a:r>
            <a:r>
              <a:rPr lang="en-US" b="0" dirty="0"/>
              <a:t>of </a:t>
            </a:r>
            <a:r>
              <a:rPr lang="en-US" b="0" dirty="0" smtClean="0"/>
              <a:t>Ljubljana</a:t>
            </a:r>
            <a:endParaRPr lang="sl-SI" b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0" dirty="0"/>
              <a:t>Originally a Medieval fortress, probably built in the 11th century and rebuilt in the 12th </a:t>
            </a:r>
            <a:r>
              <a:rPr lang="en-US" b="0" dirty="0" smtClean="0"/>
              <a:t>century</a:t>
            </a:r>
            <a:endParaRPr lang="sl-SI" b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0" dirty="0"/>
              <a:t>It is a key element of the Ljubljana skyline</a:t>
            </a:r>
            <a:endParaRPr lang="sl-SI" b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237" y="2672915"/>
            <a:ext cx="3175604" cy="220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3631952" cy="242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377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ti">
  <a:themeElements>
    <a:clrScheme name="Kot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Ko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66</TotalTime>
  <Words>276</Words>
  <Application>Microsoft Office PowerPoint</Application>
  <PresentationFormat>Diaprojekcija na zaslonu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Koti</vt:lpstr>
      <vt:lpstr>Experience of Ljubljana</vt:lpstr>
      <vt:lpstr>Prešeren square</vt:lpstr>
      <vt:lpstr>Triple bridge</vt:lpstr>
      <vt:lpstr>Dragon bridge</vt:lpstr>
      <vt:lpstr>Butchers or lovers bridge</vt:lpstr>
      <vt:lpstr>Zoran Janković</vt:lpstr>
      <vt:lpstr>Ljubljana Central Market</vt:lpstr>
      <vt:lpstr>Franciscan Church of the Annunciation</vt:lpstr>
      <vt:lpstr>Ljubljana castle</vt:lpstr>
      <vt:lpstr>Thank you for your attention!</vt:lpstr>
    </vt:vector>
  </TitlesOfParts>
  <Company>Ministrstvo za Šolstvo in Šport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Experience of Ljubljana</dc:title>
  <dc:creator>Uporabnik</dc:creator>
  <cp:lastModifiedBy>Ajsha</cp:lastModifiedBy>
  <cp:revision>16</cp:revision>
  <dcterms:created xsi:type="dcterms:W3CDTF">2016-03-04T12:35:36Z</dcterms:created>
  <dcterms:modified xsi:type="dcterms:W3CDTF">2016-03-07T06:16:26Z</dcterms:modified>
</cp:coreProperties>
</file>