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6" r:id="rId7"/>
    <p:sldId id="267" r:id="rId8"/>
    <p:sldId id="268" r:id="rId9"/>
    <p:sldId id="269" r:id="rId10"/>
    <p:sldId id="270" r:id="rId11"/>
    <p:sldId id="271" r:id="rId12"/>
    <p:sldId id="272" r:id="rId1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DF8A-4055-4707-A935-8CB7C028AD19}" type="datetimeFigureOut">
              <a:rPr lang="hu-HU" smtClean="0"/>
              <a:pPr/>
              <a:t>2017. 05. 25.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9DC2E-F692-43B7-B41C-CB2D094CA9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DF8A-4055-4707-A935-8CB7C028AD19}" type="datetimeFigureOut">
              <a:rPr lang="hu-HU" smtClean="0"/>
              <a:pPr/>
              <a:t>2017. 05. 25.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9DC2E-F692-43B7-B41C-CB2D094CA9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DF8A-4055-4707-A935-8CB7C028AD19}" type="datetimeFigureOut">
              <a:rPr lang="hu-HU" smtClean="0"/>
              <a:pPr/>
              <a:t>2017. 05. 25.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9DC2E-F692-43B7-B41C-CB2D094CA9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DF8A-4055-4707-A935-8CB7C028AD19}" type="datetimeFigureOut">
              <a:rPr lang="hu-HU" smtClean="0"/>
              <a:pPr/>
              <a:t>2017. 05. 25.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9DC2E-F692-43B7-B41C-CB2D094CA9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DF8A-4055-4707-A935-8CB7C028AD19}" type="datetimeFigureOut">
              <a:rPr lang="hu-HU" smtClean="0"/>
              <a:pPr/>
              <a:t>2017. 05. 25.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9DC2E-F692-43B7-B41C-CB2D094CA9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DF8A-4055-4707-A935-8CB7C028AD19}" type="datetimeFigureOut">
              <a:rPr lang="hu-HU" smtClean="0"/>
              <a:pPr/>
              <a:t>2017. 05. 25.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9DC2E-F692-43B7-B41C-CB2D094CA9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DF8A-4055-4707-A935-8CB7C028AD19}" type="datetimeFigureOut">
              <a:rPr lang="hu-HU" smtClean="0"/>
              <a:pPr/>
              <a:t>2017. 05. 25.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9DC2E-F692-43B7-B41C-CB2D094CA9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DF8A-4055-4707-A935-8CB7C028AD19}" type="datetimeFigureOut">
              <a:rPr lang="hu-HU" smtClean="0"/>
              <a:pPr/>
              <a:t>2017. 05. 25.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9DC2E-F692-43B7-B41C-CB2D094CA9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DF8A-4055-4707-A935-8CB7C028AD19}" type="datetimeFigureOut">
              <a:rPr lang="hu-HU" smtClean="0"/>
              <a:pPr/>
              <a:t>2017. 05. 25.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9DC2E-F692-43B7-B41C-CB2D094CA9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DF8A-4055-4707-A935-8CB7C028AD19}" type="datetimeFigureOut">
              <a:rPr lang="hu-HU" smtClean="0"/>
              <a:pPr/>
              <a:t>2017. 05. 25.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9DC2E-F692-43B7-B41C-CB2D094CA9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DF8A-4055-4707-A935-8CB7C028AD19}" type="datetimeFigureOut">
              <a:rPr lang="hu-HU" smtClean="0"/>
              <a:pPr/>
              <a:t>2017. 05. 25.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9DC2E-F692-43B7-B41C-CB2D094CA95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BDF8A-4055-4707-A935-8CB7C028AD19}" type="datetimeFigureOut">
              <a:rPr lang="hu-HU" smtClean="0"/>
              <a:pPr/>
              <a:t>2017. 05. 25.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9DC2E-F692-43B7-B41C-CB2D094CA95B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sz="7200" dirty="0" smtClean="0">
                <a:latin typeface="Comic Sans MS" pitchFamily="66" charset="0"/>
              </a:rPr>
              <a:t>The </a:t>
            </a:r>
            <a:r>
              <a:rPr lang="hu-HU" sz="7200" dirty="0" err="1" smtClean="0">
                <a:latin typeface="Comic Sans MS" pitchFamily="66" charset="0"/>
              </a:rPr>
              <a:t>Czech</a:t>
            </a:r>
            <a:r>
              <a:rPr lang="hu-HU" sz="7200" dirty="0" smtClean="0">
                <a:latin typeface="Comic Sans MS" pitchFamily="66" charset="0"/>
              </a:rPr>
              <a:t> </a:t>
            </a:r>
            <a:r>
              <a:rPr lang="hu-HU" sz="7200" dirty="0" err="1" smtClean="0">
                <a:latin typeface="Comic Sans MS" pitchFamily="66" charset="0"/>
              </a:rPr>
              <a:t>Republic</a:t>
            </a:r>
            <a:endParaRPr lang="hu-HU" sz="7200" dirty="0">
              <a:latin typeface="Comic Sans MS" pitchFamily="66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57290" y="2071678"/>
            <a:ext cx="6400800" cy="1752600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  <a:latin typeface="Bookman Old Style" pitchFamily="18" charset="0"/>
              </a:rPr>
              <a:t>2016</a:t>
            </a:r>
            <a:endParaRPr lang="hu-HU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4" name="Kép 3" descr="CsehZaszl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3071810"/>
            <a:ext cx="4057675" cy="3043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_23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90550"/>
            <a:ext cx="5286412" cy="7048550"/>
          </a:xfrm>
        </p:spPr>
      </p:pic>
      <p:pic>
        <p:nvPicPr>
          <p:cNvPr id="5" name="Kép 4" descr="IMG_23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14338"/>
            <a:ext cx="9144000" cy="6858000"/>
          </a:xfrm>
          <a:prstGeom prst="rect">
            <a:avLst/>
          </a:prstGeom>
        </p:spPr>
      </p:pic>
      <p:pic>
        <p:nvPicPr>
          <p:cNvPr id="6" name="Kép 5" descr="IMG_23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Kép 6" descr="IMG_23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hu-HU" dirty="0" err="1" smtClean="0"/>
              <a:t>Last</a:t>
            </a:r>
            <a:r>
              <a:rPr lang="hu-HU" dirty="0" smtClean="0"/>
              <a:t> </a:t>
            </a:r>
            <a:r>
              <a:rPr lang="hu-HU" dirty="0" err="1" smtClean="0"/>
              <a:t>day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4525963"/>
          </a:xfrm>
        </p:spPr>
        <p:txBody>
          <a:bodyPr/>
          <a:lstStyle/>
          <a:p>
            <a:r>
              <a:rPr lang="hu-HU" dirty="0" err="1" smtClean="0"/>
              <a:t>Last</a:t>
            </a:r>
            <a:r>
              <a:rPr lang="hu-HU" dirty="0" smtClean="0"/>
              <a:t> </a:t>
            </a:r>
            <a:r>
              <a:rPr lang="hu-HU" dirty="0" err="1" smtClean="0"/>
              <a:t>programs</a:t>
            </a:r>
            <a:r>
              <a:rPr lang="hu-HU" dirty="0" smtClean="0"/>
              <a:t> </a:t>
            </a:r>
            <a:r>
              <a:rPr lang="hu-HU" dirty="0" err="1" smtClean="0"/>
              <a:t>together</a:t>
            </a:r>
            <a:endParaRPr lang="hu-HU" dirty="0" smtClean="0"/>
          </a:p>
        </p:txBody>
      </p:sp>
      <p:pic>
        <p:nvPicPr>
          <p:cNvPr id="4" name="Kép 3" descr="IMG_24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2214554"/>
            <a:ext cx="6929454" cy="3908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_24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7813" cy="6875860"/>
          </a:xfrm>
        </p:spPr>
      </p:pic>
      <p:pic>
        <p:nvPicPr>
          <p:cNvPr id="6" name="Kép 5" descr="IMG_24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659" y="0"/>
            <a:ext cx="3868341" cy="6858000"/>
          </a:xfrm>
          <a:prstGeom prst="rect">
            <a:avLst/>
          </a:prstGeom>
        </p:spPr>
      </p:pic>
      <p:pic>
        <p:nvPicPr>
          <p:cNvPr id="7" name="Kép 6" descr="IMG_24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780000">
            <a:off x="-155506" y="415442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day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3600" dirty="0" err="1" smtClean="0"/>
              <a:t>First</a:t>
            </a:r>
            <a:r>
              <a:rPr lang="hu-HU" sz="3600" dirty="0" smtClean="0"/>
              <a:t> </a:t>
            </a:r>
            <a:r>
              <a:rPr lang="hu-HU" sz="3600" dirty="0" err="1" smtClean="0"/>
              <a:t>meet</a:t>
            </a:r>
            <a:endParaRPr lang="hu-HU" sz="3600" dirty="0" smtClean="0"/>
          </a:p>
          <a:p>
            <a:r>
              <a:rPr lang="hu-HU" sz="3600" dirty="0" err="1" smtClean="0"/>
              <a:t>Walk</a:t>
            </a:r>
            <a:r>
              <a:rPr lang="hu-HU" sz="3600" dirty="0" smtClean="0"/>
              <a:t> </a:t>
            </a:r>
            <a:r>
              <a:rPr lang="hu-HU" sz="3600" dirty="0" err="1" smtClean="0"/>
              <a:t>in</a:t>
            </a:r>
            <a:r>
              <a:rPr lang="hu-HU" sz="3600" dirty="0" smtClean="0"/>
              <a:t> Tábor</a:t>
            </a:r>
          </a:p>
          <a:p>
            <a:r>
              <a:rPr lang="hu-HU" sz="3600" dirty="0" err="1" smtClean="0"/>
              <a:t>Make</a:t>
            </a:r>
            <a:r>
              <a:rPr lang="hu-HU" sz="3600" dirty="0" smtClean="0"/>
              <a:t> </a:t>
            </a:r>
            <a:r>
              <a:rPr lang="hu-HU" sz="3600" dirty="0" err="1" smtClean="0"/>
              <a:t>letter</a:t>
            </a:r>
            <a:r>
              <a:rPr lang="hu-HU" sz="3600" dirty="0" smtClean="0"/>
              <a:t> and video</a:t>
            </a:r>
          </a:p>
        </p:txBody>
      </p:sp>
      <p:pic>
        <p:nvPicPr>
          <p:cNvPr id="4" name="Kép 3" descr="IMG_20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571480"/>
            <a:ext cx="7858148" cy="5893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Kép 7" descr="IMG_2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5976"/>
            <a:ext cx="9144000" cy="4746047"/>
          </a:xfrm>
          <a:prstGeom prst="rect">
            <a:avLst/>
          </a:prstGeom>
        </p:spPr>
      </p:pic>
      <p:pic>
        <p:nvPicPr>
          <p:cNvPr id="9" name="Kép 8" descr="IMG_2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Kép 10" descr="14716161_1689091421107731_968034826589598260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8475"/>
          </a:xfrm>
          <a:prstGeom prst="rect">
            <a:avLst/>
          </a:prstGeom>
        </p:spPr>
      </p:pic>
      <p:sp>
        <p:nvSpPr>
          <p:cNvPr id="13" name="Tartalom helye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</a:t>
            </a:r>
            <a:r>
              <a:rPr lang="hu-HU" dirty="0" err="1" smtClean="0"/>
              <a:t>day</a:t>
            </a:r>
            <a:r>
              <a:rPr lang="hu-HU" dirty="0" smtClean="0"/>
              <a:t>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43050"/>
            <a:ext cx="5972188" cy="4483113"/>
          </a:xfrm>
        </p:spPr>
        <p:txBody>
          <a:bodyPr/>
          <a:lstStyle/>
          <a:p>
            <a:r>
              <a:rPr lang="hu-HU" dirty="0" smtClean="0"/>
              <a:t>Show Hungary</a:t>
            </a:r>
          </a:p>
          <a:p>
            <a:r>
              <a:rPr lang="hu-HU" dirty="0" err="1" smtClean="0"/>
              <a:t>Dance</a:t>
            </a:r>
            <a:endParaRPr lang="hu-HU" dirty="0" smtClean="0"/>
          </a:p>
          <a:p>
            <a:r>
              <a:rPr lang="hu-HU" dirty="0" smtClean="0"/>
              <a:t>Visit </a:t>
            </a:r>
            <a:r>
              <a:rPr lang="hu-HU" dirty="0" err="1" smtClean="0"/>
              <a:t>lessons</a:t>
            </a:r>
            <a:endParaRPr lang="hu-HU" dirty="0" smtClean="0"/>
          </a:p>
          <a:p>
            <a:r>
              <a:rPr lang="hu-HU" dirty="0" err="1" smtClean="0"/>
              <a:t>Bowling</a:t>
            </a:r>
            <a:endParaRPr lang="hu-HU" dirty="0" smtClean="0"/>
          </a:p>
        </p:txBody>
      </p:sp>
      <p:pic>
        <p:nvPicPr>
          <p:cNvPr id="4" name="Kép 3" descr="IMG_2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2250273"/>
            <a:ext cx="6143636" cy="4607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_2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95203"/>
            <a:ext cx="5072098" cy="6762797"/>
          </a:xfrm>
        </p:spPr>
      </p:pic>
      <p:pic>
        <p:nvPicPr>
          <p:cNvPr id="5" name="Kép 4" descr="IMG_2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42867"/>
            <a:ext cx="9201156" cy="6900867"/>
          </a:xfrm>
          <a:prstGeom prst="rect">
            <a:avLst/>
          </a:prstGeom>
        </p:spPr>
      </p:pic>
      <p:pic>
        <p:nvPicPr>
          <p:cNvPr id="6" name="Kép 5" descr="IMG_21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Kép 7" descr="IMG_21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050" y="0"/>
            <a:ext cx="38683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2285984" y="285728"/>
            <a:ext cx="5000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/>
              <a:t>3. </a:t>
            </a:r>
            <a:r>
              <a:rPr lang="hu-HU" sz="4800" dirty="0" err="1" smtClean="0"/>
              <a:t>day</a:t>
            </a:r>
            <a:r>
              <a:rPr lang="hu-HU" sz="4800" dirty="0" smtClean="0"/>
              <a:t>: </a:t>
            </a:r>
            <a:r>
              <a:rPr lang="hu-HU" sz="4800" dirty="0" err="1" smtClean="0"/>
              <a:t>Prague</a:t>
            </a:r>
            <a:r>
              <a:rPr lang="hu-HU" sz="4800" dirty="0" smtClean="0"/>
              <a:t> </a:t>
            </a:r>
            <a:endParaRPr lang="hu-HU" sz="48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_21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72098" cy="6762798"/>
          </a:xfrm>
        </p:spPr>
      </p:pic>
      <p:pic>
        <p:nvPicPr>
          <p:cNvPr id="5" name="Kép 4" descr="IMG_21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0"/>
            <a:ext cx="5143500" cy="6858000"/>
          </a:xfrm>
          <a:prstGeom prst="rect">
            <a:avLst/>
          </a:prstGeom>
        </p:spPr>
      </p:pic>
      <p:pic>
        <p:nvPicPr>
          <p:cNvPr id="6" name="Kép 5" descr="IMG_21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0"/>
            <a:ext cx="5143500" cy="6858000"/>
          </a:xfrm>
          <a:prstGeom prst="rect">
            <a:avLst/>
          </a:prstGeom>
        </p:spPr>
      </p:pic>
      <p:pic>
        <p:nvPicPr>
          <p:cNvPr id="7" name="Kép 6" descr="IMG_22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143040" y="1428736"/>
            <a:ext cx="10501386" cy="4868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MG_2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77577"/>
            <a:ext cx="9144000" cy="3084149"/>
          </a:xfrm>
        </p:spPr>
      </p:pic>
      <p:pic>
        <p:nvPicPr>
          <p:cNvPr id="5" name="Kép 4" descr="IMG_22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69" y="0"/>
            <a:ext cx="5143500" cy="6858000"/>
          </a:xfrm>
          <a:prstGeom prst="rect">
            <a:avLst/>
          </a:prstGeom>
        </p:spPr>
      </p:pic>
      <p:pic>
        <p:nvPicPr>
          <p:cNvPr id="6" name="Kép 5" descr="IMG_22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0"/>
            <a:ext cx="5143500" cy="6858000"/>
          </a:xfrm>
          <a:prstGeom prst="rect">
            <a:avLst/>
          </a:prstGeom>
        </p:spPr>
      </p:pic>
      <p:pic>
        <p:nvPicPr>
          <p:cNvPr id="7" name="Kép 6" descr="IMG_22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0"/>
            <a:ext cx="5143500" cy="6858000"/>
          </a:xfrm>
          <a:prstGeom prst="rect">
            <a:avLst/>
          </a:prstGeom>
        </p:spPr>
      </p:pic>
      <p:pic>
        <p:nvPicPr>
          <p:cNvPr id="8" name="Kép 7" descr="IMG_226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8683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4. </a:t>
            </a:r>
            <a:r>
              <a:rPr lang="hu-HU" dirty="0" err="1" smtClean="0"/>
              <a:t>day</a:t>
            </a:r>
            <a:r>
              <a:rPr lang="hu-HU" dirty="0" smtClean="0"/>
              <a:t>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Ceske</a:t>
            </a:r>
            <a:r>
              <a:rPr lang="hu-HU" dirty="0" smtClean="0"/>
              <a:t> </a:t>
            </a:r>
            <a:r>
              <a:rPr lang="hu-HU" dirty="0" err="1" smtClean="0"/>
              <a:t>Budejovice</a:t>
            </a:r>
            <a:endParaRPr lang="hu-HU" dirty="0" smtClean="0"/>
          </a:p>
        </p:txBody>
      </p:sp>
      <p:pic>
        <p:nvPicPr>
          <p:cNvPr id="4" name="Kép 3" descr="IMG_23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14620"/>
            <a:ext cx="9272317" cy="4643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 descr="IMG_2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5143500" cy="6858000"/>
          </a:xfrm>
          <a:prstGeom prst="rect">
            <a:avLst/>
          </a:prstGeom>
        </p:spPr>
      </p:pic>
      <p:pic>
        <p:nvPicPr>
          <p:cNvPr id="6" name="Kép 5" descr="IMG_23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0"/>
            <a:ext cx="9144000" cy="6858000"/>
          </a:xfrm>
          <a:prstGeom prst="rect">
            <a:avLst/>
          </a:prstGeom>
        </p:spPr>
      </p:pic>
      <p:sp>
        <p:nvSpPr>
          <p:cNvPr id="10" name="Tartalom helye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42</Words>
  <Application>Microsoft Office PowerPoint</Application>
  <PresentationFormat>Předvádění na obrazovce (4:3)</PresentationFormat>
  <Paragraphs>16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Bookman Old Style</vt:lpstr>
      <vt:lpstr>Calibri</vt:lpstr>
      <vt:lpstr>Comic Sans MS</vt:lpstr>
      <vt:lpstr>Times New Roman</vt:lpstr>
      <vt:lpstr>Office-téma</vt:lpstr>
      <vt:lpstr>The Czech Republic</vt:lpstr>
      <vt:lpstr>1. day</vt:lpstr>
      <vt:lpstr>Prezentace aplikace PowerPoint</vt:lpstr>
      <vt:lpstr>2. day:</vt:lpstr>
      <vt:lpstr>Prezentace aplikace PowerPoint</vt:lpstr>
      <vt:lpstr>Prezentace aplikace PowerPoint</vt:lpstr>
      <vt:lpstr>Prezentace aplikace PowerPoint</vt:lpstr>
      <vt:lpstr>4. day:</vt:lpstr>
      <vt:lpstr>Prezentace aplikace PowerPoint</vt:lpstr>
      <vt:lpstr>Prezentace aplikace PowerPoint</vt:lpstr>
      <vt:lpstr>Last day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Csehország</dc:title>
  <dc:creator>d</dc:creator>
  <cp:lastModifiedBy>Alena Jandlová</cp:lastModifiedBy>
  <cp:revision>21</cp:revision>
  <dcterms:created xsi:type="dcterms:W3CDTF">2016-10-16T14:05:38Z</dcterms:created>
  <dcterms:modified xsi:type="dcterms:W3CDTF">2017-05-25T06:45:23Z</dcterms:modified>
</cp:coreProperties>
</file>