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3" r:id="rId9"/>
    <p:sldId id="264" r:id="rId10"/>
    <p:sldId id="262" r:id="rId11"/>
    <p:sldId id="265" r:id="rId12"/>
    <p:sldId id="266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9. 10. 2016</a:t>
            </a:fld>
            <a:endParaRPr lang="sk-SK"/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9. 10. 2016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9. 10. 2016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9. 10. 2016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9. 10. 2016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9. 10. 2016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9. 10. 2016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9. 10. 2016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9. 10. 2016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Obdĺž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9. 10. 2016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9. 10. 2016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9. 10. 2016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5" name="Obdĺž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8000" dirty="0" err="1" smtClean="0">
                <a:solidFill>
                  <a:srgbClr val="FF0000"/>
                </a:solidFill>
                <a:effectLst/>
              </a:rPr>
              <a:t>Agri</a:t>
            </a:r>
            <a:r>
              <a:rPr lang="sk-SK" sz="8000" dirty="0" err="1" smtClean="0">
                <a:solidFill>
                  <a:srgbClr val="00B050"/>
                </a:solidFill>
                <a:effectLst/>
              </a:rPr>
              <a:t>tourism</a:t>
            </a:r>
            <a:endParaRPr lang="sk-SK" sz="8000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C:\Users\Niki\Desktop\Basque+farmhouse4-700x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0"/>
            <a:ext cx="66675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effectLst/>
              </a:rPr>
              <a:t>Use</a:t>
            </a:r>
            <a:r>
              <a:rPr lang="sk-SK" dirty="0" smtClean="0">
                <a:effectLst/>
              </a:rPr>
              <a:t> </a:t>
            </a:r>
            <a:r>
              <a:rPr lang="sk-SK" dirty="0" err="1" smtClean="0">
                <a:effectLst/>
              </a:rPr>
              <a:t>of</a:t>
            </a:r>
            <a:r>
              <a:rPr lang="sk-SK" dirty="0" smtClean="0">
                <a:effectLst/>
              </a:rPr>
              <a:t> </a:t>
            </a:r>
            <a:r>
              <a:rPr lang="sk-SK" dirty="0" err="1" smtClean="0">
                <a:effectLst/>
              </a:rPr>
              <a:t>existing</a:t>
            </a:r>
            <a:r>
              <a:rPr lang="sk-SK" dirty="0" smtClean="0">
                <a:effectLst/>
              </a:rPr>
              <a:t> </a:t>
            </a:r>
            <a:r>
              <a:rPr lang="sk-SK" dirty="0" err="1" smtClean="0">
                <a:effectLst/>
              </a:rPr>
              <a:t>media</a:t>
            </a:r>
            <a:endParaRPr lang="sk-SK" dirty="0">
              <a:effectLst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web site </a:t>
            </a:r>
            <a:r>
              <a:rPr lang="sk-SK" dirty="0" err="1" smtClean="0"/>
              <a:t>links</a:t>
            </a:r>
            <a:endParaRPr lang="sk-SK" dirty="0" smtClean="0"/>
          </a:p>
          <a:p>
            <a:r>
              <a:rPr lang="sk-SK" dirty="0" err="1" smtClean="0"/>
              <a:t>brochures</a:t>
            </a:r>
            <a:endParaRPr lang="sk-SK" dirty="0" smtClean="0"/>
          </a:p>
          <a:p>
            <a:r>
              <a:rPr lang="sk-SK" dirty="0" err="1" smtClean="0"/>
              <a:t>tourism</a:t>
            </a:r>
            <a:r>
              <a:rPr lang="sk-SK" dirty="0" smtClean="0"/>
              <a:t> </a:t>
            </a:r>
            <a:r>
              <a:rPr lang="sk-SK" dirty="0" err="1" smtClean="0"/>
              <a:t>guides</a:t>
            </a:r>
            <a:endParaRPr lang="sk-SK" dirty="0" smtClean="0"/>
          </a:p>
          <a:p>
            <a:r>
              <a:rPr lang="sk-SK" dirty="0" err="1" smtClean="0"/>
              <a:t>special</a:t>
            </a:r>
            <a:r>
              <a:rPr lang="sk-SK" dirty="0" smtClean="0"/>
              <a:t> </a:t>
            </a:r>
            <a:r>
              <a:rPr lang="sk-SK" dirty="0" err="1" smtClean="0"/>
              <a:t>events</a:t>
            </a:r>
            <a:endParaRPr lang="sk-SK" dirty="0" smtClean="0"/>
          </a:p>
          <a:p>
            <a:r>
              <a:rPr lang="sk-SK" dirty="0" err="1" smtClean="0"/>
              <a:t>stationary</a:t>
            </a:r>
            <a:endParaRPr lang="sk-SK" dirty="0" smtClean="0"/>
          </a:p>
          <a:p>
            <a:r>
              <a:rPr lang="sk-SK" dirty="0" err="1" smtClean="0"/>
              <a:t>radio</a:t>
            </a:r>
            <a:r>
              <a:rPr lang="sk-SK" dirty="0" smtClean="0"/>
              <a:t>, press, TV</a:t>
            </a:r>
          </a:p>
          <a:p>
            <a:r>
              <a:rPr lang="sk-SK" dirty="0" err="1" smtClean="0"/>
              <a:t>word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mouth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2050" name="Picture 2" descr="C:\Users\Niki\Desktop\agritourisminteractiveonlinebroch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133600"/>
            <a:ext cx="32766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762000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  <a:effectLst/>
              </a:rPr>
              <a:t>         </a:t>
            </a:r>
            <a:r>
              <a:rPr lang="sk-SK" dirty="0" err="1" smtClean="0">
                <a:solidFill>
                  <a:srgbClr val="FF0000"/>
                </a:solidFill>
                <a:effectLst/>
              </a:rPr>
              <a:t>Agri</a:t>
            </a:r>
            <a:r>
              <a:rPr lang="sk-SK" dirty="0" err="1" smtClean="0">
                <a:solidFill>
                  <a:srgbClr val="00B050"/>
                </a:solidFill>
                <a:effectLst/>
              </a:rPr>
              <a:t>tourism</a:t>
            </a:r>
            <a:r>
              <a:rPr lang="sk-SK" dirty="0" smtClean="0">
                <a:solidFill>
                  <a:srgbClr val="00B050"/>
                </a:solidFill>
                <a:effectLst/>
              </a:rPr>
              <a:t> </a:t>
            </a:r>
            <a:r>
              <a:rPr lang="sk-SK" dirty="0" err="1" smtClean="0">
                <a:solidFill>
                  <a:schemeClr val="tx1"/>
                </a:solidFill>
                <a:effectLst/>
              </a:rPr>
              <a:t>ideas</a:t>
            </a:r>
            <a:endParaRPr lang="sk-SK" dirty="0">
              <a:effectLst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609600"/>
            <a:ext cx="7498080" cy="5638800"/>
          </a:xfrm>
        </p:spPr>
        <p:txBody>
          <a:bodyPr>
            <a:noAutofit/>
          </a:bodyPr>
          <a:lstStyle/>
          <a:p>
            <a:r>
              <a:rPr lang="sk-SK" sz="2400" dirty="0" err="1" smtClean="0"/>
              <a:t>Horseback</a:t>
            </a:r>
            <a:r>
              <a:rPr lang="sk-SK" sz="2400" dirty="0" smtClean="0"/>
              <a:t> </a:t>
            </a:r>
            <a:r>
              <a:rPr lang="sk-SK" sz="2400" dirty="0" err="1" smtClean="0"/>
              <a:t>riding</a:t>
            </a:r>
            <a:endParaRPr lang="sk-SK" sz="2400" dirty="0" smtClean="0"/>
          </a:p>
          <a:p>
            <a:r>
              <a:rPr lang="sk-SK" sz="2400" dirty="0" err="1" smtClean="0"/>
              <a:t>Wildlife-viewing</a:t>
            </a:r>
            <a:r>
              <a:rPr lang="sk-SK" sz="2400" dirty="0" smtClean="0"/>
              <a:t>/ </a:t>
            </a:r>
            <a:r>
              <a:rPr lang="sk-SK" sz="2400" dirty="0" err="1" smtClean="0"/>
              <a:t>photography</a:t>
            </a:r>
            <a:endParaRPr lang="sk-SK" sz="2400" dirty="0" smtClean="0"/>
          </a:p>
          <a:p>
            <a:r>
              <a:rPr lang="sk-SK" sz="2400" dirty="0" err="1" smtClean="0"/>
              <a:t>Fee</a:t>
            </a:r>
            <a:r>
              <a:rPr lang="sk-SK" sz="2400" dirty="0" smtClean="0"/>
              <a:t> </a:t>
            </a:r>
            <a:r>
              <a:rPr lang="sk-SK" sz="2400" dirty="0" err="1" smtClean="0"/>
              <a:t>fishing</a:t>
            </a:r>
            <a:endParaRPr lang="sk-SK" sz="2400" dirty="0" smtClean="0"/>
          </a:p>
          <a:p>
            <a:r>
              <a:rPr lang="sk-SK" sz="2400" dirty="0" err="1" smtClean="0"/>
              <a:t>Picnicking</a:t>
            </a:r>
            <a:r>
              <a:rPr lang="sk-SK" sz="2400" dirty="0" smtClean="0"/>
              <a:t>/</a:t>
            </a:r>
            <a:r>
              <a:rPr lang="sk-SK" sz="2400" dirty="0" err="1" smtClean="0"/>
              <a:t>camping</a:t>
            </a:r>
            <a:endParaRPr lang="sk-SK" sz="2400" dirty="0" smtClean="0"/>
          </a:p>
          <a:p>
            <a:r>
              <a:rPr lang="sk-SK" sz="2400" dirty="0" err="1" smtClean="0"/>
              <a:t>Fee</a:t>
            </a:r>
            <a:r>
              <a:rPr lang="sk-SK" sz="2400" dirty="0" smtClean="0"/>
              <a:t> </a:t>
            </a:r>
            <a:r>
              <a:rPr lang="sk-SK" sz="2400" dirty="0" err="1" smtClean="0"/>
              <a:t>hunting</a:t>
            </a:r>
            <a:endParaRPr lang="sk-SK" sz="2400" dirty="0" smtClean="0"/>
          </a:p>
          <a:p>
            <a:r>
              <a:rPr lang="sk-SK" sz="2400" dirty="0" err="1" smtClean="0"/>
              <a:t>Cross-country</a:t>
            </a:r>
            <a:r>
              <a:rPr lang="sk-SK" sz="2400" dirty="0" smtClean="0"/>
              <a:t> </a:t>
            </a:r>
            <a:r>
              <a:rPr lang="sk-SK" sz="2400" dirty="0" err="1" smtClean="0"/>
              <a:t>riding</a:t>
            </a:r>
            <a:endParaRPr lang="sk-SK" sz="2400" dirty="0" smtClean="0"/>
          </a:p>
          <a:p>
            <a:r>
              <a:rPr lang="sk-SK" sz="2400" dirty="0" err="1" smtClean="0"/>
              <a:t>School</a:t>
            </a:r>
            <a:r>
              <a:rPr lang="sk-SK" sz="2400" dirty="0" smtClean="0"/>
              <a:t> </a:t>
            </a:r>
            <a:r>
              <a:rPr lang="sk-SK" sz="2400" dirty="0" err="1" smtClean="0"/>
              <a:t>tours</a:t>
            </a:r>
            <a:endParaRPr lang="sk-SK" sz="2400" dirty="0" smtClean="0"/>
          </a:p>
          <a:p>
            <a:r>
              <a:rPr lang="sk-SK" sz="2400" dirty="0" err="1" smtClean="0"/>
              <a:t>Garden</a:t>
            </a:r>
            <a:r>
              <a:rPr lang="sk-SK" sz="2400" dirty="0" smtClean="0"/>
              <a:t>/</a:t>
            </a:r>
            <a:r>
              <a:rPr lang="sk-SK" sz="2400" dirty="0" err="1" smtClean="0"/>
              <a:t>winery</a:t>
            </a:r>
            <a:r>
              <a:rPr lang="sk-SK" sz="2400" dirty="0" smtClean="0"/>
              <a:t> </a:t>
            </a:r>
            <a:r>
              <a:rPr lang="sk-SK" sz="2400" dirty="0" err="1" smtClean="0"/>
              <a:t>tours</a:t>
            </a:r>
            <a:endParaRPr lang="sk-SK" sz="2400" dirty="0" smtClean="0"/>
          </a:p>
          <a:p>
            <a:r>
              <a:rPr lang="sk-SK" sz="2400" dirty="0" err="1" smtClean="0"/>
              <a:t>Agricultural</a:t>
            </a:r>
            <a:r>
              <a:rPr lang="sk-SK" sz="2400" dirty="0" smtClean="0"/>
              <a:t> </a:t>
            </a:r>
            <a:r>
              <a:rPr lang="sk-SK" sz="2400" dirty="0" err="1" smtClean="0"/>
              <a:t>exhibits</a:t>
            </a:r>
            <a:endParaRPr lang="sk-SK" sz="2400" dirty="0" smtClean="0"/>
          </a:p>
          <a:p>
            <a:r>
              <a:rPr lang="sk-SK" sz="2400" dirty="0" err="1" smtClean="0"/>
              <a:t>Agricultural</a:t>
            </a:r>
            <a:r>
              <a:rPr lang="sk-SK" sz="2400" dirty="0" smtClean="0"/>
              <a:t> </a:t>
            </a:r>
            <a:r>
              <a:rPr lang="sk-SK" sz="2400" dirty="0" err="1" smtClean="0"/>
              <a:t>Research</a:t>
            </a:r>
            <a:r>
              <a:rPr lang="sk-SK" sz="2400" dirty="0" smtClean="0"/>
              <a:t> </a:t>
            </a:r>
            <a:r>
              <a:rPr lang="sk-SK" sz="2400" dirty="0" err="1" smtClean="0"/>
              <a:t>stations</a:t>
            </a:r>
            <a:endParaRPr lang="sk-SK" sz="2400" dirty="0" smtClean="0"/>
          </a:p>
          <a:p>
            <a:r>
              <a:rPr lang="sk-SK" sz="2400" dirty="0" err="1" smtClean="0"/>
              <a:t>Exotic</a:t>
            </a:r>
            <a:r>
              <a:rPr lang="sk-SK" sz="2400" dirty="0" smtClean="0"/>
              <a:t> </a:t>
            </a:r>
            <a:r>
              <a:rPr lang="sk-SK" sz="2400" dirty="0" err="1" smtClean="0"/>
              <a:t>farm</a:t>
            </a:r>
            <a:r>
              <a:rPr lang="sk-SK" sz="2400" dirty="0" smtClean="0"/>
              <a:t> </a:t>
            </a:r>
            <a:r>
              <a:rPr lang="sk-SK" sz="2400" dirty="0" err="1" smtClean="0"/>
              <a:t>animals</a:t>
            </a:r>
            <a:endParaRPr lang="sk-SK" sz="2400" dirty="0" smtClean="0"/>
          </a:p>
          <a:p>
            <a:r>
              <a:rPr lang="sk-SK" sz="2400" dirty="0" err="1" smtClean="0"/>
              <a:t>Festivals</a:t>
            </a:r>
            <a:r>
              <a:rPr lang="sk-SK" sz="2400" dirty="0" smtClean="0"/>
              <a:t>/</a:t>
            </a:r>
            <a:r>
              <a:rPr lang="sk-SK" sz="2400" dirty="0" err="1" smtClean="0"/>
              <a:t>fairs</a:t>
            </a:r>
            <a:endParaRPr lang="sk-SK" sz="2400" dirty="0" smtClean="0"/>
          </a:p>
          <a:p>
            <a:r>
              <a:rPr lang="sk-SK" sz="2400" dirty="0" err="1" smtClean="0"/>
              <a:t>Dog</a:t>
            </a:r>
            <a:r>
              <a:rPr lang="sk-SK" sz="2400" dirty="0" smtClean="0"/>
              <a:t> </a:t>
            </a:r>
            <a:r>
              <a:rPr lang="sk-SK" sz="2400" dirty="0" err="1" smtClean="0"/>
              <a:t>trials</a:t>
            </a:r>
            <a:r>
              <a:rPr lang="sk-SK" sz="2400" dirty="0" smtClean="0"/>
              <a:t>/</a:t>
            </a:r>
            <a:r>
              <a:rPr lang="sk-SK" sz="2400" dirty="0" err="1" smtClean="0"/>
              <a:t>training</a:t>
            </a:r>
            <a:endParaRPr lang="sk-SK" sz="2400" dirty="0" smtClean="0"/>
          </a:p>
          <a:p>
            <a:r>
              <a:rPr lang="sk-SK" sz="2400" dirty="0" err="1" smtClean="0"/>
              <a:t>Organic</a:t>
            </a:r>
            <a:r>
              <a:rPr lang="sk-SK" sz="2400" dirty="0" smtClean="0"/>
              <a:t> </a:t>
            </a:r>
            <a:r>
              <a:rPr lang="sk-SK" sz="2400" dirty="0" err="1" smtClean="0"/>
              <a:t>gardening</a:t>
            </a:r>
            <a:endParaRPr lang="sk-SK" sz="2400" dirty="0"/>
          </a:p>
        </p:txBody>
      </p:sp>
      <p:pic>
        <p:nvPicPr>
          <p:cNvPr id="3074" name="Picture 2" descr="C:\Users\Niki\Desktop\clarissas-farm-marthas-viney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228600"/>
            <a:ext cx="1905000" cy="990600"/>
          </a:xfrm>
          <a:prstGeom prst="rect">
            <a:avLst/>
          </a:prstGeom>
          <a:noFill/>
        </p:spPr>
      </p:pic>
      <p:pic>
        <p:nvPicPr>
          <p:cNvPr id="3075" name="Picture 3" descr="C:\Users\Niki\Desktop\choo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524000"/>
            <a:ext cx="3505200" cy="1524000"/>
          </a:xfrm>
          <a:prstGeom prst="rect">
            <a:avLst/>
          </a:prstGeom>
          <a:noFill/>
        </p:spPr>
      </p:pic>
      <p:pic>
        <p:nvPicPr>
          <p:cNvPr id="3076" name="Picture 4" descr="C:\Users\Niki\Desktop\Royal-Oak-Tractor-R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276600"/>
            <a:ext cx="2362200" cy="1630363"/>
          </a:xfrm>
          <a:prstGeom prst="rect">
            <a:avLst/>
          </a:prstGeom>
          <a:noFill/>
        </p:spPr>
      </p:pic>
      <p:pic>
        <p:nvPicPr>
          <p:cNvPr id="3078" name="Picture 6" descr="C:\Users\Niki\Desktop\1641012BM60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5105400"/>
            <a:ext cx="35052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effectLst/>
              </a:rPr>
              <a:t>Your</a:t>
            </a:r>
            <a:r>
              <a:rPr lang="sk-SK" dirty="0" smtClean="0">
                <a:effectLst/>
              </a:rPr>
              <a:t> </a:t>
            </a:r>
            <a:r>
              <a:rPr lang="sk-SK" dirty="0" err="1" smtClean="0">
                <a:effectLst/>
              </a:rPr>
              <a:t>task</a:t>
            </a:r>
            <a:r>
              <a:rPr lang="sk-SK" dirty="0" smtClean="0">
                <a:effectLst/>
              </a:rPr>
              <a:t> </a:t>
            </a:r>
            <a:endParaRPr lang="sk-SK" dirty="0">
              <a:effectLst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4400" y="1447800"/>
            <a:ext cx="8229600" cy="4800600"/>
          </a:xfrm>
        </p:spPr>
        <p:txBody>
          <a:bodyPr/>
          <a:lstStyle/>
          <a:p>
            <a:r>
              <a:rPr lang="sk-SK" dirty="0" err="1" smtClean="0"/>
              <a:t>Make</a:t>
            </a:r>
            <a:r>
              <a:rPr lang="sk-SK" dirty="0" smtClean="0"/>
              <a:t> </a:t>
            </a:r>
            <a:r>
              <a:rPr lang="sk-SK" dirty="0" err="1" smtClean="0"/>
              <a:t>up</a:t>
            </a:r>
            <a:r>
              <a:rPr lang="sk-SK" dirty="0" smtClean="0"/>
              <a:t> </a:t>
            </a:r>
            <a:r>
              <a:rPr lang="sk-SK" dirty="0" err="1" smtClean="0"/>
              <a:t>your</a:t>
            </a:r>
            <a:r>
              <a:rPr lang="sk-SK" dirty="0" smtClean="0"/>
              <a:t> </a:t>
            </a:r>
            <a:r>
              <a:rPr lang="sk-SK" dirty="0" err="1" smtClean="0"/>
              <a:t>own</a:t>
            </a:r>
            <a:r>
              <a:rPr lang="sk-SK" dirty="0" smtClean="0"/>
              <a:t> </a:t>
            </a:r>
          </a:p>
          <a:p>
            <a:pPr>
              <a:buNone/>
            </a:pPr>
            <a:r>
              <a:rPr lang="sk-SK" dirty="0" smtClean="0">
                <a:solidFill>
                  <a:srgbClr val="FF0000"/>
                </a:solidFill>
              </a:rPr>
              <a:t>   </a:t>
            </a:r>
            <a:r>
              <a:rPr lang="sk-SK" dirty="0" err="1" smtClean="0">
                <a:solidFill>
                  <a:srgbClr val="FF0000"/>
                </a:solidFill>
              </a:rPr>
              <a:t>Agri</a:t>
            </a:r>
            <a:r>
              <a:rPr lang="sk-SK" dirty="0" err="1" smtClean="0">
                <a:solidFill>
                  <a:srgbClr val="00B050"/>
                </a:solidFill>
              </a:rPr>
              <a:t>tourism</a:t>
            </a:r>
            <a:r>
              <a:rPr lang="sk-SK" dirty="0" smtClean="0">
                <a:solidFill>
                  <a:srgbClr val="00B050"/>
                </a:solidFill>
              </a:rPr>
              <a:t> </a:t>
            </a:r>
            <a:r>
              <a:rPr lang="sk-SK" dirty="0" err="1" smtClean="0"/>
              <a:t>plan</a:t>
            </a:r>
            <a:r>
              <a:rPr lang="sk-SK" dirty="0" smtClean="0"/>
              <a:t> in </a:t>
            </a:r>
            <a:r>
              <a:rPr lang="sk-SK" dirty="0" err="1" smtClean="0"/>
              <a:t>your</a:t>
            </a:r>
            <a:r>
              <a:rPr lang="sk-SK" dirty="0" smtClean="0"/>
              <a:t> </a:t>
            </a:r>
            <a:r>
              <a:rPr lang="sk-SK" dirty="0" err="1" smtClean="0"/>
              <a:t>contry</a:t>
            </a:r>
            <a:r>
              <a:rPr lang="sk-SK" dirty="0" smtClean="0"/>
              <a:t>/</a:t>
            </a:r>
            <a:r>
              <a:rPr lang="sk-SK" dirty="0" err="1" smtClean="0"/>
              <a:t>region</a:t>
            </a:r>
            <a:r>
              <a:rPr lang="sk-SK" dirty="0" smtClean="0"/>
              <a:t>/</a:t>
            </a:r>
            <a:r>
              <a:rPr lang="sk-SK" dirty="0" err="1" smtClean="0"/>
              <a:t>town</a:t>
            </a:r>
            <a:endParaRPr lang="sk-SK" dirty="0" smtClean="0"/>
          </a:p>
          <a:p>
            <a:r>
              <a:rPr lang="sk-SK" dirty="0" err="1" smtClean="0"/>
              <a:t>Give</a:t>
            </a:r>
            <a:r>
              <a:rPr lang="sk-SK" dirty="0" smtClean="0"/>
              <a:t> </a:t>
            </a:r>
            <a:r>
              <a:rPr lang="sk-SK" dirty="0" err="1" smtClean="0"/>
              <a:t>some</a:t>
            </a:r>
            <a:r>
              <a:rPr lang="sk-SK" dirty="0" smtClean="0"/>
              <a:t> </a:t>
            </a:r>
            <a:r>
              <a:rPr lang="sk-SK" dirty="0" err="1" smtClean="0"/>
              <a:t>examples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possibilities</a:t>
            </a:r>
            <a:r>
              <a:rPr lang="sk-SK" dirty="0" smtClean="0"/>
              <a:t> and </a:t>
            </a:r>
            <a:r>
              <a:rPr lang="sk-SK" dirty="0" err="1" smtClean="0"/>
              <a:t>offer</a:t>
            </a:r>
            <a:r>
              <a:rPr lang="sk-SK" dirty="0" smtClean="0"/>
              <a:t> </a:t>
            </a:r>
            <a:r>
              <a:rPr lang="sk-SK" dirty="0" err="1" smtClean="0"/>
              <a:t>some</a:t>
            </a:r>
            <a:r>
              <a:rPr lang="sk-SK" dirty="0" smtClean="0"/>
              <a:t> </a:t>
            </a:r>
            <a:r>
              <a:rPr lang="sk-SK" dirty="0" err="1" smtClean="0"/>
              <a:t>activities</a:t>
            </a:r>
            <a:r>
              <a:rPr lang="sk-SK" dirty="0" smtClean="0"/>
              <a:t>, </a:t>
            </a:r>
            <a:r>
              <a:rPr lang="sk-SK" dirty="0" err="1" smtClean="0"/>
              <a:t>local</a:t>
            </a:r>
            <a:r>
              <a:rPr lang="sk-SK" dirty="0" smtClean="0"/>
              <a:t> </a:t>
            </a:r>
            <a:r>
              <a:rPr lang="sk-SK" dirty="0" err="1" smtClean="0"/>
              <a:t>products</a:t>
            </a:r>
            <a:r>
              <a:rPr lang="sk-SK" dirty="0" smtClean="0"/>
              <a:t>, </a:t>
            </a:r>
            <a:r>
              <a:rPr lang="sk-SK" dirty="0" err="1" smtClean="0"/>
              <a:t>places</a:t>
            </a:r>
            <a:r>
              <a:rPr lang="sk-SK" dirty="0" smtClean="0"/>
              <a:t>/</a:t>
            </a:r>
            <a:r>
              <a:rPr lang="sk-SK" dirty="0" err="1" smtClean="0"/>
              <a:t>routes</a:t>
            </a:r>
            <a:r>
              <a:rPr lang="sk-SK" dirty="0" smtClean="0"/>
              <a:t> and </a:t>
            </a:r>
            <a:r>
              <a:rPr lang="sk-SK" dirty="0" err="1" smtClean="0"/>
              <a:t>daily</a:t>
            </a:r>
            <a:r>
              <a:rPr lang="sk-SK" dirty="0" smtClean="0"/>
              <a:t> </a:t>
            </a:r>
            <a:r>
              <a:rPr lang="sk-SK" dirty="0" err="1" smtClean="0"/>
              <a:t>programmes</a:t>
            </a:r>
            <a:endParaRPr lang="sk-SK" dirty="0" smtClean="0"/>
          </a:p>
          <a:p>
            <a:r>
              <a:rPr lang="sk-SK" dirty="0" err="1" smtClean="0"/>
              <a:t>Follow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credo</a:t>
            </a:r>
            <a:r>
              <a:rPr lang="sk-SK" dirty="0" smtClean="0"/>
              <a:t> „ HEALTH,</a:t>
            </a:r>
          </a:p>
          <a:p>
            <a:pPr>
              <a:buNone/>
            </a:pPr>
            <a:r>
              <a:rPr lang="sk-SK" dirty="0" smtClean="0"/>
              <a:t>                                SAFETY,</a:t>
            </a:r>
          </a:p>
          <a:p>
            <a:pPr>
              <a:buNone/>
            </a:pPr>
            <a:r>
              <a:rPr lang="sk-SK" dirty="0" smtClean="0"/>
              <a:t>                                SECURITY“</a:t>
            </a:r>
            <a:endParaRPr lang="sk-SK" dirty="0"/>
          </a:p>
        </p:txBody>
      </p:sp>
      <p:pic>
        <p:nvPicPr>
          <p:cNvPr id="8195" name="Picture 3" descr="C:\Users\Niki\Desktop\stiahnuť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28600"/>
            <a:ext cx="2343150" cy="195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effectLst/>
              </a:rPr>
              <a:t>What</a:t>
            </a:r>
            <a:r>
              <a:rPr lang="sk-SK" dirty="0" smtClean="0">
                <a:effectLst/>
              </a:rPr>
              <a:t> </a:t>
            </a:r>
            <a:r>
              <a:rPr lang="sk-SK" dirty="0" err="1" smtClean="0">
                <a:effectLst/>
              </a:rPr>
              <a:t>is</a:t>
            </a:r>
            <a:r>
              <a:rPr lang="sk-SK" dirty="0" smtClean="0">
                <a:effectLst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effectLst/>
              </a:rPr>
              <a:t>agri</a:t>
            </a:r>
            <a:r>
              <a:rPr lang="sk-SK" dirty="0" err="1" smtClean="0">
                <a:solidFill>
                  <a:srgbClr val="00B050"/>
                </a:solidFill>
                <a:effectLst/>
              </a:rPr>
              <a:t>tourism</a:t>
            </a:r>
            <a:r>
              <a:rPr lang="sk-SK" dirty="0" smtClean="0">
                <a:effectLst/>
              </a:rPr>
              <a:t>?</a:t>
            </a:r>
            <a:endParaRPr lang="sk-SK" dirty="0">
              <a:effectLst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609600" y="1447800"/>
            <a:ext cx="8153400" cy="51816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sk-SK" dirty="0" smtClean="0"/>
              <a:t>        </a:t>
            </a:r>
            <a:r>
              <a:rPr lang="sk-SK" dirty="0" err="1" smtClean="0"/>
              <a:t>Business</a:t>
            </a:r>
            <a:r>
              <a:rPr lang="sk-SK" dirty="0" smtClean="0"/>
              <a:t> </a:t>
            </a:r>
            <a:r>
              <a:rPr lang="sk-SK" dirty="0" err="1" smtClean="0"/>
              <a:t>conducted</a:t>
            </a:r>
            <a:r>
              <a:rPr lang="sk-SK" dirty="0" smtClean="0"/>
              <a:t> by </a:t>
            </a:r>
            <a:r>
              <a:rPr lang="sk-SK" dirty="0" err="1" smtClean="0"/>
              <a:t>farmers</a:t>
            </a:r>
            <a:r>
              <a:rPr lang="sk-SK" dirty="0" smtClean="0"/>
              <a:t> on </a:t>
            </a:r>
            <a:r>
              <a:rPr lang="sk-SK" dirty="0" err="1" smtClean="0"/>
              <a:t>their</a:t>
            </a:r>
            <a:endParaRPr lang="sk-SK" dirty="0" smtClean="0"/>
          </a:p>
          <a:p>
            <a:pPr algn="just">
              <a:buNone/>
            </a:pPr>
            <a:r>
              <a:rPr lang="sk-SK" dirty="0" smtClean="0"/>
              <a:t>        </a:t>
            </a:r>
            <a:r>
              <a:rPr lang="sk-SK" dirty="0" err="1" smtClean="0"/>
              <a:t>working</a:t>
            </a:r>
            <a:r>
              <a:rPr lang="sk-SK" dirty="0" smtClean="0"/>
              <a:t> </a:t>
            </a:r>
            <a:r>
              <a:rPr lang="sk-SK" dirty="0" err="1" smtClean="0"/>
              <a:t>operation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enjoyment</a:t>
            </a:r>
            <a:r>
              <a:rPr lang="sk-SK" dirty="0" smtClean="0"/>
              <a:t> </a:t>
            </a:r>
          </a:p>
          <a:p>
            <a:pPr algn="just">
              <a:buNone/>
            </a:pPr>
            <a:r>
              <a:rPr lang="sk-SK" dirty="0" smtClean="0"/>
              <a:t>        and </a:t>
            </a:r>
            <a:r>
              <a:rPr lang="sk-SK" dirty="0" err="1" smtClean="0"/>
              <a:t>education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visitors</a:t>
            </a:r>
            <a:r>
              <a:rPr lang="sk-SK" dirty="0" smtClean="0"/>
              <a:t> </a:t>
            </a:r>
            <a:r>
              <a:rPr lang="sk-SK" dirty="0" err="1" smtClean="0"/>
              <a:t>that</a:t>
            </a:r>
            <a:r>
              <a:rPr lang="sk-SK" dirty="0" smtClean="0"/>
              <a:t> </a:t>
            </a:r>
            <a:r>
              <a:rPr lang="sk-SK" dirty="0" err="1" smtClean="0"/>
              <a:t>generates</a:t>
            </a:r>
            <a:r>
              <a:rPr lang="sk-SK" dirty="0" smtClean="0"/>
              <a:t> </a:t>
            </a:r>
          </a:p>
          <a:p>
            <a:pPr algn="just">
              <a:buNone/>
            </a:pPr>
            <a:r>
              <a:rPr lang="sk-SK" dirty="0" smtClean="0"/>
              <a:t>        </a:t>
            </a:r>
            <a:r>
              <a:rPr lang="sk-SK" dirty="0" err="1" smtClean="0"/>
              <a:t>supplemental</a:t>
            </a:r>
            <a:r>
              <a:rPr lang="sk-SK" dirty="0" smtClean="0"/>
              <a:t> </a:t>
            </a:r>
            <a:r>
              <a:rPr lang="sk-SK" dirty="0" err="1" smtClean="0"/>
              <a:t>income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owner</a:t>
            </a:r>
            <a:r>
              <a:rPr lang="sk-SK" dirty="0" smtClean="0"/>
              <a:t>:</a:t>
            </a:r>
          </a:p>
          <a:p>
            <a:pPr algn="just">
              <a:buNone/>
            </a:pPr>
            <a:endParaRPr lang="sk-SK" dirty="0" smtClean="0"/>
          </a:p>
          <a:p>
            <a:pPr algn="just"/>
            <a:r>
              <a:rPr lang="sk-SK" dirty="0" err="1" smtClean="0"/>
              <a:t>Outdoor</a:t>
            </a:r>
            <a:r>
              <a:rPr lang="sk-SK" dirty="0" smtClean="0"/>
              <a:t> </a:t>
            </a:r>
            <a:r>
              <a:rPr lang="sk-SK" dirty="0" err="1" smtClean="0"/>
              <a:t>recreation</a:t>
            </a:r>
            <a:endParaRPr lang="sk-SK" dirty="0" smtClean="0"/>
          </a:p>
          <a:p>
            <a:pPr algn="just"/>
            <a:r>
              <a:rPr lang="sk-SK" dirty="0" err="1" smtClean="0"/>
              <a:t>Farm</a:t>
            </a:r>
            <a:r>
              <a:rPr lang="sk-SK" dirty="0" smtClean="0"/>
              <a:t> </a:t>
            </a:r>
            <a:r>
              <a:rPr lang="sk-SK" dirty="0" err="1" smtClean="0"/>
              <a:t>Market</a:t>
            </a:r>
            <a:endParaRPr lang="sk-SK" dirty="0" smtClean="0"/>
          </a:p>
          <a:p>
            <a:pPr algn="just"/>
            <a:r>
              <a:rPr lang="sk-SK" dirty="0" err="1" smtClean="0"/>
              <a:t>Corn</a:t>
            </a:r>
            <a:r>
              <a:rPr lang="sk-SK" dirty="0" smtClean="0"/>
              <a:t> Maze</a:t>
            </a:r>
          </a:p>
          <a:p>
            <a:pPr algn="just"/>
            <a:r>
              <a:rPr lang="sk-SK" dirty="0" err="1" smtClean="0"/>
              <a:t>Pick-Your-Own-Operation</a:t>
            </a:r>
            <a:endParaRPr lang="sk-SK" dirty="0" smtClean="0"/>
          </a:p>
          <a:p>
            <a:pPr algn="just"/>
            <a:r>
              <a:rPr lang="sk-SK" dirty="0" err="1" smtClean="0"/>
              <a:t>Bed</a:t>
            </a:r>
            <a:r>
              <a:rPr lang="sk-SK" dirty="0" smtClean="0"/>
              <a:t> and </a:t>
            </a:r>
            <a:r>
              <a:rPr lang="sk-SK" dirty="0" err="1" smtClean="0"/>
              <a:t>Breakfast</a:t>
            </a:r>
            <a:endParaRPr lang="sk-SK" dirty="0" smtClean="0"/>
          </a:p>
          <a:p>
            <a:pPr algn="just"/>
            <a:r>
              <a:rPr lang="sk-SK" dirty="0" err="1" smtClean="0"/>
              <a:t>Winery</a:t>
            </a:r>
            <a:r>
              <a:rPr lang="sk-SK" dirty="0" smtClean="0"/>
              <a:t> </a:t>
            </a:r>
            <a:r>
              <a:rPr lang="sk-SK" dirty="0" err="1" smtClean="0"/>
              <a:t>Tasting</a:t>
            </a:r>
            <a:r>
              <a:rPr lang="sk-SK" dirty="0" smtClean="0"/>
              <a:t> </a:t>
            </a:r>
            <a:r>
              <a:rPr lang="sk-SK" dirty="0" err="1" smtClean="0"/>
              <a:t>Room</a:t>
            </a:r>
            <a:endParaRPr lang="sk-SK" dirty="0" smtClean="0"/>
          </a:p>
          <a:p>
            <a:pPr algn="just"/>
            <a:r>
              <a:rPr lang="sk-SK" dirty="0" err="1" smtClean="0"/>
              <a:t>Entertainment</a:t>
            </a:r>
            <a:endParaRPr lang="sk-SK" dirty="0" smtClean="0"/>
          </a:p>
          <a:p>
            <a:pPr algn="just"/>
            <a:r>
              <a:rPr lang="sk-SK" dirty="0" err="1" smtClean="0"/>
              <a:t>Educational</a:t>
            </a:r>
            <a:r>
              <a:rPr lang="sk-SK" dirty="0" smtClean="0"/>
              <a:t> </a:t>
            </a:r>
            <a:r>
              <a:rPr lang="sk-SK" dirty="0" err="1" smtClean="0"/>
              <a:t>experience</a:t>
            </a:r>
            <a:endParaRPr lang="sk-SK" dirty="0" smtClean="0"/>
          </a:p>
          <a:p>
            <a:pPr algn="just"/>
            <a:endParaRPr lang="sk-SK" dirty="0" smtClean="0"/>
          </a:p>
          <a:p>
            <a:pPr algn="just"/>
            <a:endParaRPr lang="sk-SK" dirty="0" smtClean="0"/>
          </a:p>
          <a:p>
            <a:pPr marL="596646" indent="-514350"/>
            <a:endParaRPr lang="sk-SK" dirty="0"/>
          </a:p>
        </p:txBody>
      </p:sp>
      <p:pic>
        <p:nvPicPr>
          <p:cNvPr id="3075" name="Picture 3" descr="C:\Users\Niki\Desktop\Koně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2800"/>
            <a:ext cx="43434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498080" cy="914400"/>
          </a:xfrm>
        </p:spPr>
        <p:txBody>
          <a:bodyPr/>
          <a:lstStyle/>
          <a:p>
            <a:r>
              <a:rPr lang="sk-SK" dirty="0" err="1" smtClean="0">
                <a:solidFill>
                  <a:srgbClr val="FF0000"/>
                </a:solidFill>
                <a:effectLst/>
              </a:rPr>
              <a:t>Agri</a:t>
            </a:r>
            <a:r>
              <a:rPr lang="sk-SK" dirty="0" err="1" smtClean="0">
                <a:solidFill>
                  <a:srgbClr val="00B050"/>
                </a:solidFill>
                <a:effectLst/>
              </a:rPr>
              <a:t>tourism</a:t>
            </a:r>
            <a:r>
              <a:rPr lang="sk-SK" dirty="0" smtClean="0">
                <a:solidFill>
                  <a:srgbClr val="00B050"/>
                </a:solidFill>
                <a:effectLst/>
              </a:rPr>
              <a:t> </a:t>
            </a:r>
            <a:r>
              <a:rPr lang="sk-SK" dirty="0" err="1" smtClean="0">
                <a:solidFill>
                  <a:schemeClr val="tx1"/>
                </a:solidFill>
                <a:effectLst/>
              </a:rPr>
              <a:t>is</a:t>
            </a:r>
            <a:r>
              <a:rPr lang="sk-SK" dirty="0" smtClean="0">
                <a:solidFill>
                  <a:schemeClr val="tx1"/>
                </a:solidFill>
                <a:effectLst/>
              </a:rPr>
              <a:t> </a:t>
            </a:r>
            <a:r>
              <a:rPr lang="sk-SK" dirty="0" err="1" smtClean="0">
                <a:solidFill>
                  <a:schemeClr val="tx1"/>
                </a:solidFill>
                <a:effectLst/>
              </a:rPr>
              <a:t>also</a:t>
            </a:r>
            <a:r>
              <a:rPr lang="sk-SK" dirty="0" smtClean="0">
                <a:solidFill>
                  <a:schemeClr val="tx1"/>
                </a:solidFill>
                <a:effectLst/>
              </a:rPr>
              <a:t>...</a:t>
            </a:r>
            <a:endParaRPr lang="sk-SK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47800" y="1143000"/>
            <a:ext cx="7498080" cy="5029200"/>
          </a:xfrm>
        </p:spPr>
        <p:txBody>
          <a:bodyPr/>
          <a:lstStyle/>
          <a:p>
            <a:pPr algn="just">
              <a:buNone/>
            </a:pPr>
            <a:r>
              <a:rPr lang="sk-SK" sz="2800" dirty="0" err="1" smtClean="0"/>
              <a:t>business</a:t>
            </a:r>
            <a:r>
              <a:rPr lang="sk-SK" sz="2800" dirty="0" smtClean="0"/>
              <a:t> </a:t>
            </a:r>
            <a:r>
              <a:rPr lang="sk-SK" sz="2800" dirty="0" err="1" smtClean="0"/>
              <a:t>rooted</a:t>
            </a:r>
            <a:r>
              <a:rPr lang="sk-SK" sz="2800" dirty="0" smtClean="0"/>
              <a:t> in </a:t>
            </a:r>
            <a:r>
              <a:rPr lang="sk-SK" sz="2800" dirty="0" err="1" smtClean="0"/>
              <a:t>agriculture</a:t>
            </a:r>
            <a:r>
              <a:rPr lang="sk-SK" sz="2800" dirty="0" smtClean="0"/>
              <a:t> </a:t>
            </a:r>
            <a:r>
              <a:rPr lang="sk-SK" sz="2800" dirty="0" err="1" smtClean="0"/>
              <a:t>that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</a:t>
            </a:r>
            <a:r>
              <a:rPr lang="sk-SK" sz="2800" dirty="0" err="1" smtClean="0"/>
              <a:t>depends</a:t>
            </a:r>
            <a:endParaRPr lang="sk-SK" sz="2800" dirty="0" smtClean="0"/>
          </a:p>
          <a:p>
            <a:pPr algn="just">
              <a:buNone/>
            </a:pPr>
            <a:r>
              <a:rPr lang="sk-SK" sz="2800" dirty="0" err="1" smtClean="0"/>
              <a:t>upon</a:t>
            </a:r>
            <a:r>
              <a:rPr lang="sk-SK" sz="2800" dirty="0" smtClean="0"/>
              <a:t> and </a:t>
            </a:r>
            <a:r>
              <a:rPr lang="sk-SK" sz="2800" dirty="0" err="1" smtClean="0"/>
              <a:t>promotes</a:t>
            </a:r>
            <a:r>
              <a:rPr lang="sk-SK" sz="2800" dirty="0" smtClean="0"/>
              <a:t> </a:t>
            </a:r>
            <a:r>
              <a:rPr lang="sk-SK" sz="2800" dirty="0" err="1" smtClean="0"/>
              <a:t>tourism</a:t>
            </a:r>
            <a:r>
              <a:rPr lang="sk-SK" sz="2800" dirty="0" smtClean="0"/>
              <a:t>. </a:t>
            </a:r>
            <a:r>
              <a:rPr lang="sk-SK" sz="2800" dirty="0" err="1" smtClean="0"/>
              <a:t>It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a </a:t>
            </a:r>
            <a:r>
              <a:rPr lang="sk-SK" sz="2800" dirty="0" err="1" smtClean="0"/>
              <a:t>style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endParaRPr lang="sk-SK" sz="2800" dirty="0" smtClean="0"/>
          </a:p>
          <a:p>
            <a:pPr algn="just">
              <a:buNone/>
            </a:pPr>
            <a:r>
              <a:rPr lang="sk-SK" sz="2800" dirty="0" err="1" smtClean="0"/>
              <a:t>vacation</a:t>
            </a:r>
            <a:r>
              <a:rPr lang="sk-SK" sz="2800" dirty="0" smtClean="0"/>
              <a:t> in </a:t>
            </a:r>
            <a:r>
              <a:rPr lang="sk-SK" sz="2800" dirty="0" err="1" smtClean="0"/>
              <a:t>which</a:t>
            </a:r>
            <a:r>
              <a:rPr lang="sk-SK" sz="2800" dirty="0" smtClean="0"/>
              <a:t> </a:t>
            </a:r>
            <a:r>
              <a:rPr lang="sk-SK" sz="2800" dirty="0" err="1" smtClean="0"/>
              <a:t>hospitality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</a:t>
            </a:r>
            <a:r>
              <a:rPr lang="sk-SK" sz="2800" dirty="0" err="1" smtClean="0"/>
              <a:t>offered</a:t>
            </a:r>
            <a:r>
              <a:rPr lang="sk-SK" sz="2800" dirty="0" smtClean="0"/>
              <a:t> on </a:t>
            </a:r>
            <a:r>
              <a:rPr lang="sk-SK" sz="2800" dirty="0" err="1" smtClean="0"/>
              <a:t>farms</a:t>
            </a:r>
            <a:endParaRPr lang="sk-SK" sz="2800" dirty="0" smtClean="0"/>
          </a:p>
          <a:p>
            <a:r>
              <a:rPr lang="sk-SK" sz="2800" dirty="0" err="1" smtClean="0"/>
              <a:t>Rural</a:t>
            </a:r>
            <a:r>
              <a:rPr lang="sk-SK" sz="2800" dirty="0" smtClean="0"/>
              <a:t> </a:t>
            </a:r>
            <a:r>
              <a:rPr lang="sk-SK" sz="2800" dirty="0" err="1" smtClean="0"/>
              <a:t>Life</a:t>
            </a:r>
            <a:r>
              <a:rPr lang="sk-SK" sz="2800" dirty="0" smtClean="0"/>
              <a:t> and </a:t>
            </a:r>
            <a:r>
              <a:rPr lang="sk-SK" sz="2800" dirty="0" err="1" smtClean="0"/>
              <a:t>Farm</a:t>
            </a:r>
            <a:r>
              <a:rPr lang="sk-SK" sz="2800" dirty="0" smtClean="0"/>
              <a:t> </a:t>
            </a:r>
            <a:r>
              <a:rPr lang="sk-SK" sz="2800" dirty="0" err="1" smtClean="0"/>
              <a:t>museums</a:t>
            </a:r>
            <a:endParaRPr lang="sk-SK" sz="2800" dirty="0" smtClean="0"/>
          </a:p>
          <a:p>
            <a:r>
              <a:rPr lang="sk-SK" sz="2800" dirty="0" err="1" smtClean="0"/>
              <a:t>Farms</a:t>
            </a:r>
            <a:endParaRPr lang="sk-SK" sz="2800" dirty="0" smtClean="0"/>
          </a:p>
          <a:p>
            <a:r>
              <a:rPr lang="sk-SK" sz="2800" dirty="0" err="1" smtClean="0"/>
              <a:t>Horse</a:t>
            </a:r>
            <a:r>
              <a:rPr lang="sk-SK" sz="2800" dirty="0" smtClean="0"/>
              <a:t> </a:t>
            </a:r>
            <a:r>
              <a:rPr lang="sk-SK" sz="2800" dirty="0" err="1" smtClean="0"/>
              <a:t>racing</a:t>
            </a:r>
            <a:endParaRPr lang="sk-SK" sz="2800" dirty="0"/>
          </a:p>
        </p:txBody>
      </p:sp>
      <p:pic>
        <p:nvPicPr>
          <p:cNvPr id="2050" name="Picture 2" descr="C:\Users\Niki\Desktop\2468634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648200"/>
            <a:ext cx="3276600" cy="1814513"/>
          </a:xfrm>
          <a:prstGeom prst="rect">
            <a:avLst/>
          </a:prstGeom>
          <a:noFill/>
        </p:spPr>
      </p:pic>
      <p:pic>
        <p:nvPicPr>
          <p:cNvPr id="2052" name="Picture 4" descr="C:\Users\Niki\Desktop\vinarija-pansion-restaurant-vuglec-breg_4915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5200"/>
            <a:ext cx="42672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FF0000"/>
                </a:solidFill>
                <a:effectLst/>
              </a:rPr>
              <a:t>Agri</a:t>
            </a:r>
            <a:r>
              <a:rPr lang="sk-SK" dirty="0" err="1" smtClean="0">
                <a:solidFill>
                  <a:srgbClr val="00B050"/>
                </a:solidFill>
                <a:effectLst/>
              </a:rPr>
              <a:t>tourism</a:t>
            </a:r>
            <a:r>
              <a:rPr lang="sk-SK" dirty="0" smtClean="0">
                <a:solidFill>
                  <a:srgbClr val="00B050"/>
                </a:solidFill>
                <a:effectLst/>
              </a:rPr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is often practiced in wine growing regions, as in Italy, France and Spain. </a:t>
            </a:r>
            <a:endParaRPr lang="sk-SK" dirty="0" smtClean="0"/>
          </a:p>
          <a:p>
            <a:pPr algn="just"/>
            <a:r>
              <a:rPr lang="en-US" dirty="0" smtClean="0"/>
              <a:t>In USA, </a:t>
            </a:r>
            <a:r>
              <a:rPr lang="sk-SK" dirty="0" smtClean="0"/>
              <a:t> </a:t>
            </a:r>
            <a:r>
              <a:rPr lang="en-US" dirty="0" err="1" smtClean="0"/>
              <a:t>Agritourism</a:t>
            </a:r>
            <a:r>
              <a:rPr lang="en-US" dirty="0" smtClean="0"/>
              <a:t> is wide-spread and includes any farm open to the public at least part of the year. </a:t>
            </a:r>
            <a:endParaRPr lang="sk-SK" dirty="0" smtClean="0"/>
          </a:p>
          <a:p>
            <a:pPr algn="just"/>
            <a:r>
              <a:rPr lang="en-US" dirty="0" smtClean="0"/>
              <a:t>Tourists can pick fruits and vegetables, ride horses, taste honey, learn about wine, shop in gift shops and farm stands for local and regional produce or hand-crafted gifts, and much more. </a:t>
            </a:r>
            <a:endParaRPr lang="sk-SK" dirty="0" smtClean="0"/>
          </a:p>
          <a:p>
            <a:pPr algn="just"/>
            <a:r>
              <a:rPr lang="en-US" dirty="0" smtClean="0"/>
              <a:t>Each farm generally offers a unique and memorable experience suitable for the entire </a:t>
            </a:r>
            <a:r>
              <a:rPr lang="sk-SK" dirty="0" err="1" smtClean="0"/>
              <a:t>family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762000"/>
          </a:xfrm>
        </p:spPr>
        <p:txBody>
          <a:bodyPr/>
          <a:lstStyle/>
          <a:p>
            <a:r>
              <a:rPr lang="sk-SK" dirty="0" err="1" smtClean="0">
                <a:solidFill>
                  <a:srgbClr val="FF0000"/>
                </a:solidFill>
                <a:effectLst/>
              </a:rPr>
              <a:t>Agri</a:t>
            </a:r>
            <a:r>
              <a:rPr lang="sk-SK" dirty="0" err="1" smtClean="0">
                <a:solidFill>
                  <a:srgbClr val="00B050"/>
                </a:solidFill>
                <a:effectLst/>
              </a:rPr>
              <a:t>tourism</a:t>
            </a:r>
            <a:endParaRPr lang="sk-SK" dirty="0">
              <a:effectLst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685800"/>
            <a:ext cx="7498080" cy="5562600"/>
          </a:xfrm>
        </p:spPr>
        <p:txBody>
          <a:bodyPr/>
          <a:lstStyle/>
          <a:p>
            <a:pPr>
              <a:buNone/>
            </a:pPr>
            <a:r>
              <a:rPr lang="sk-SK" dirty="0" err="1" smtClean="0"/>
              <a:t>called</a:t>
            </a:r>
            <a:r>
              <a:rPr lang="sk-SK" dirty="0" smtClean="0"/>
              <a:t> „ </a:t>
            </a:r>
            <a:r>
              <a:rPr lang="sk-SK" dirty="0" err="1" smtClean="0"/>
              <a:t>agritourismo</a:t>
            </a:r>
            <a:r>
              <a:rPr lang="sk-SK" dirty="0" smtClean="0"/>
              <a:t>“ in </a:t>
            </a:r>
            <a:r>
              <a:rPr lang="sk-SK" dirty="0" err="1" smtClean="0"/>
              <a:t>Italy</a:t>
            </a:r>
            <a:r>
              <a:rPr lang="sk-SK" dirty="0" smtClean="0"/>
              <a:t>, and </a:t>
            </a:r>
          </a:p>
          <a:p>
            <a:pPr>
              <a:buNone/>
            </a:pPr>
            <a:r>
              <a:rPr lang="sk-SK" dirty="0" smtClean="0"/>
              <a:t>„</a:t>
            </a:r>
            <a:r>
              <a:rPr lang="sk-SK" dirty="0" err="1" smtClean="0"/>
              <a:t>sleeping</a:t>
            </a:r>
            <a:r>
              <a:rPr lang="sk-SK" dirty="0" smtClean="0"/>
              <a:t> in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straw</a:t>
            </a:r>
            <a:r>
              <a:rPr lang="sk-SK" dirty="0" smtClean="0"/>
              <a:t>“ in </a:t>
            </a:r>
            <a:r>
              <a:rPr lang="sk-SK" dirty="0" err="1" smtClean="0"/>
              <a:t>Switzerland</a:t>
            </a:r>
            <a:r>
              <a:rPr lang="sk-SK" dirty="0" smtClean="0"/>
              <a:t>,</a:t>
            </a:r>
          </a:p>
          <a:p>
            <a:pPr>
              <a:buNone/>
            </a:pPr>
            <a:r>
              <a:rPr lang="sk-SK" dirty="0" err="1" smtClean="0"/>
              <a:t>agritourism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well</a:t>
            </a:r>
            <a:r>
              <a:rPr lang="sk-SK" dirty="0" smtClean="0"/>
              <a:t> </a:t>
            </a:r>
            <a:r>
              <a:rPr lang="sk-SK" dirty="0" err="1" smtClean="0"/>
              <a:t>established</a:t>
            </a:r>
            <a:r>
              <a:rPr lang="sk-SK" dirty="0" smtClean="0"/>
              <a:t> in </a:t>
            </a:r>
            <a:r>
              <a:rPr lang="sk-SK" dirty="0" err="1" smtClean="0"/>
              <a:t>Europe</a:t>
            </a:r>
            <a:r>
              <a:rPr lang="sk-SK" dirty="0" smtClean="0"/>
              <a:t>, </a:t>
            </a:r>
          </a:p>
          <a:p>
            <a:pPr>
              <a:buNone/>
            </a:pPr>
            <a:r>
              <a:rPr lang="sk-SK" dirty="0" smtClean="0"/>
              <a:t>New </a:t>
            </a:r>
            <a:r>
              <a:rPr lang="sk-SK" dirty="0" err="1" smtClean="0"/>
              <a:t>Zealand</a:t>
            </a:r>
            <a:r>
              <a:rPr lang="sk-SK" dirty="0" smtClean="0"/>
              <a:t> and </a:t>
            </a:r>
            <a:r>
              <a:rPr lang="sk-SK" dirty="0" err="1" smtClean="0"/>
              <a:t>Australia</a:t>
            </a:r>
            <a:r>
              <a:rPr lang="sk-SK" dirty="0" smtClean="0"/>
              <a:t>. </a:t>
            </a:r>
          </a:p>
          <a:p>
            <a:pPr>
              <a:buNone/>
            </a:pPr>
            <a:r>
              <a:rPr lang="sk-SK" dirty="0" err="1" smtClean="0"/>
              <a:t>There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growing</a:t>
            </a:r>
            <a:r>
              <a:rPr lang="sk-SK" dirty="0" smtClean="0"/>
              <a:t> </a:t>
            </a:r>
            <a:r>
              <a:rPr lang="sk-SK" dirty="0" err="1" smtClean="0"/>
              <a:t>interest</a:t>
            </a:r>
            <a:r>
              <a:rPr lang="sk-SK" dirty="0" smtClean="0"/>
              <a:t> in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rural</a:t>
            </a:r>
            <a:r>
              <a:rPr lang="sk-SK" dirty="0" smtClean="0"/>
              <a:t> </a:t>
            </a:r>
            <a:r>
              <a:rPr lang="sk-SK" dirty="0" err="1" smtClean="0"/>
              <a:t>life</a:t>
            </a:r>
            <a:r>
              <a:rPr lang="sk-SK" dirty="0" smtClean="0"/>
              <a:t> </a:t>
            </a:r>
          </a:p>
          <a:p>
            <a:pPr>
              <a:buNone/>
            </a:pPr>
            <a:r>
              <a:rPr lang="sk-SK" dirty="0" err="1" smtClean="0"/>
              <a:t>experience</a:t>
            </a:r>
            <a:r>
              <a:rPr lang="sk-SK" dirty="0" smtClean="0"/>
              <a:t>. </a:t>
            </a:r>
          </a:p>
        </p:txBody>
      </p:sp>
      <p:pic>
        <p:nvPicPr>
          <p:cNvPr id="4098" name="Picture 2" descr="C:\Users\Niki\Desktop\Rivana-Agro-Tourism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657600"/>
            <a:ext cx="52578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effectLst/>
              </a:rPr>
              <a:t>Why</a:t>
            </a:r>
            <a:r>
              <a:rPr lang="sk-SK" dirty="0" smtClean="0">
                <a:effectLst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effectLst/>
              </a:rPr>
              <a:t>Agri</a:t>
            </a:r>
            <a:r>
              <a:rPr lang="sk-SK" dirty="0" err="1" smtClean="0">
                <a:solidFill>
                  <a:srgbClr val="00B050"/>
                </a:solidFill>
                <a:effectLst/>
              </a:rPr>
              <a:t>tourism</a:t>
            </a:r>
            <a:r>
              <a:rPr lang="sk-SK" dirty="0" smtClean="0">
                <a:solidFill>
                  <a:srgbClr val="00B050"/>
                </a:solidFill>
                <a:effectLst/>
              </a:rPr>
              <a:t> </a:t>
            </a:r>
            <a:r>
              <a:rPr lang="sk-SK" dirty="0" smtClean="0">
                <a:solidFill>
                  <a:schemeClr val="tx1"/>
                </a:solidFill>
                <a:effectLst/>
              </a:rPr>
              <a:t>?</a:t>
            </a:r>
            <a:endParaRPr lang="sk-SK" dirty="0">
              <a:effectLst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While</a:t>
            </a:r>
            <a:r>
              <a:rPr lang="sk-SK" dirty="0" smtClean="0"/>
              <a:t> </a:t>
            </a:r>
            <a:r>
              <a:rPr lang="sk-SK" dirty="0" err="1" smtClean="0"/>
              <a:t>agritourism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a </a:t>
            </a:r>
            <a:r>
              <a:rPr lang="sk-SK" dirty="0" err="1" smtClean="0"/>
              <a:t>booming</a:t>
            </a:r>
            <a:r>
              <a:rPr lang="sk-SK" dirty="0" smtClean="0"/>
              <a:t> </a:t>
            </a:r>
            <a:r>
              <a:rPr lang="sk-SK" dirty="0" err="1" smtClean="0"/>
              <a:t>industry</a:t>
            </a:r>
            <a:r>
              <a:rPr lang="sk-SK" dirty="0" smtClean="0"/>
              <a:t>, </a:t>
            </a:r>
            <a:r>
              <a:rPr lang="sk-SK" dirty="0" err="1" smtClean="0"/>
              <a:t>agriculture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not</a:t>
            </a:r>
            <a:r>
              <a:rPr lang="sk-SK" dirty="0" smtClean="0"/>
              <a:t>,</a:t>
            </a:r>
          </a:p>
          <a:p>
            <a:r>
              <a:rPr lang="sk-SK" dirty="0" err="1" smtClean="0"/>
              <a:t>Only</a:t>
            </a:r>
            <a:r>
              <a:rPr lang="sk-SK" dirty="0" smtClean="0"/>
              <a:t> 15% </a:t>
            </a:r>
            <a:r>
              <a:rPr lang="sk-SK" dirty="0" err="1" smtClean="0"/>
              <a:t>inhabitants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central</a:t>
            </a:r>
            <a:r>
              <a:rPr lang="sk-SK" dirty="0" smtClean="0"/>
              <a:t> </a:t>
            </a:r>
            <a:r>
              <a:rPr lang="sk-SK" dirty="0" err="1" smtClean="0"/>
              <a:t>Europe</a:t>
            </a:r>
            <a:r>
              <a:rPr lang="sk-SK" dirty="0" smtClean="0"/>
              <a:t> </a:t>
            </a:r>
            <a:r>
              <a:rPr lang="sk-SK" dirty="0" err="1" smtClean="0"/>
              <a:t>farm</a:t>
            </a:r>
            <a:r>
              <a:rPr lang="sk-SK" dirty="0" smtClean="0"/>
              <a:t> </a:t>
            </a:r>
            <a:r>
              <a:rPr lang="sk-SK" dirty="0" err="1" smtClean="0"/>
              <a:t>today</a:t>
            </a:r>
            <a:r>
              <a:rPr lang="sk-SK" dirty="0" smtClean="0"/>
              <a:t>,</a:t>
            </a:r>
          </a:p>
          <a:p>
            <a:r>
              <a:rPr lang="sk-SK" dirty="0" err="1" smtClean="0"/>
              <a:t>Yet</a:t>
            </a:r>
            <a:r>
              <a:rPr lang="sk-SK" dirty="0" smtClean="0"/>
              <a:t>, </a:t>
            </a:r>
            <a:r>
              <a:rPr lang="sk-SK" dirty="0" err="1" smtClean="0"/>
              <a:t>agribusiness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top </a:t>
            </a:r>
            <a:r>
              <a:rPr lang="sk-SK" dirty="0" err="1" smtClean="0"/>
              <a:t>industry</a:t>
            </a:r>
            <a:r>
              <a:rPr lang="sk-SK" dirty="0" smtClean="0"/>
              <a:t> in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Commonwealth</a:t>
            </a:r>
            <a:r>
              <a:rPr lang="sk-SK" dirty="0" smtClean="0"/>
              <a:t>,</a:t>
            </a:r>
          </a:p>
          <a:p>
            <a:r>
              <a:rPr lang="sk-SK" dirty="0" err="1" smtClean="0"/>
              <a:t>Increasing</a:t>
            </a:r>
            <a:r>
              <a:rPr lang="sk-SK" dirty="0" smtClean="0"/>
              <a:t> </a:t>
            </a:r>
            <a:r>
              <a:rPr lang="sk-SK" dirty="0" err="1" smtClean="0"/>
              <a:t>farm</a:t>
            </a:r>
            <a:r>
              <a:rPr lang="sk-SK" dirty="0" smtClean="0"/>
              <a:t> </a:t>
            </a:r>
            <a:r>
              <a:rPr lang="sk-SK" dirty="0" err="1" smtClean="0"/>
              <a:t>income</a:t>
            </a:r>
            <a:r>
              <a:rPr lang="sk-SK" dirty="0" smtClean="0"/>
              <a:t> </a:t>
            </a:r>
            <a:r>
              <a:rPr lang="sk-SK" dirty="0" err="1" smtClean="0"/>
              <a:t>preserves</a:t>
            </a:r>
            <a:r>
              <a:rPr lang="sk-SK" dirty="0" smtClean="0"/>
              <a:t> </a:t>
            </a:r>
            <a:r>
              <a:rPr lang="sk-SK" dirty="0" err="1" smtClean="0"/>
              <a:t>family</a:t>
            </a:r>
            <a:r>
              <a:rPr lang="sk-SK" dirty="0" smtClean="0"/>
              <a:t> </a:t>
            </a:r>
            <a:r>
              <a:rPr lang="sk-SK" dirty="0" err="1" smtClean="0"/>
              <a:t>farms</a:t>
            </a:r>
            <a:r>
              <a:rPr lang="sk-SK" dirty="0" smtClean="0"/>
              <a:t> and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rural</a:t>
            </a:r>
            <a:r>
              <a:rPr lang="sk-SK" dirty="0" smtClean="0"/>
              <a:t> </a:t>
            </a:r>
            <a:r>
              <a:rPr lang="sk-SK" dirty="0" err="1" smtClean="0"/>
              <a:t>economy</a:t>
            </a:r>
            <a:r>
              <a:rPr lang="sk-SK" dirty="0" smtClean="0"/>
              <a:t>,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900" dirty="0" err="1" smtClean="0">
                <a:solidFill>
                  <a:srgbClr val="00B050"/>
                </a:solidFill>
                <a:effectLst/>
              </a:rPr>
              <a:t>Tourism</a:t>
            </a:r>
            <a:r>
              <a:rPr lang="sk-SK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A </a:t>
            </a:r>
            <a:r>
              <a:rPr lang="sk-SK" dirty="0" err="1" smtClean="0"/>
              <a:t>leading</a:t>
            </a:r>
            <a:r>
              <a:rPr lang="sk-SK" dirty="0" smtClean="0"/>
              <a:t> </a:t>
            </a:r>
            <a:r>
              <a:rPr lang="sk-SK" dirty="0" err="1" smtClean="0"/>
              <a:t>economic</a:t>
            </a:r>
            <a:r>
              <a:rPr lang="sk-SK" dirty="0" smtClean="0"/>
              <a:t> </a:t>
            </a:r>
            <a:r>
              <a:rPr lang="sk-SK" dirty="0" err="1" smtClean="0"/>
              <a:t>engine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most </a:t>
            </a:r>
            <a:r>
              <a:rPr lang="sk-SK" dirty="0" err="1" smtClean="0"/>
              <a:t>countries</a:t>
            </a:r>
            <a:endParaRPr lang="sk-SK" dirty="0" smtClean="0"/>
          </a:p>
          <a:p>
            <a:r>
              <a:rPr lang="sk-SK" dirty="0" smtClean="0"/>
              <a:t>7 </a:t>
            </a:r>
            <a:r>
              <a:rPr lang="sk-SK" dirty="0" err="1" smtClean="0"/>
              <a:t>million</a:t>
            </a:r>
            <a:r>
              <a:rPr lang="sk-SK" dirty="0" smtClean="0"/>
              <a:t> </a:t>
            </a:r>
            <a:r>
              <a:rPr lang="sk-SK" dirty="0" err="1" smtClean="0"/>
              <a:t>people</a:t>
            </a:r>
            <a:r>
              <a:rPr lang="sk-SK" dirty="0" smtClean="0"/>
              <a:t> </a:t>
            </a:r>
            <a:r>
              <a:rPr lang="sk-SK" dirty="0" err="1" smtClean="0"/>
              <a:t>visit</a:t>
            </a:r>
            <a:r>
              <a:rPr lang="sk-SK" dirty="0" smtClean="0"/>
              <a:t> </a:t>
            </a:r>
            <a:r>
              <a:rPr lang="sk-SK" dirty="0" err="1" smtClean="0"/>
              <a:t>fairs</a:t>
            </a:r>
            <a:r>
              <a:rPr lang="sk-SK" dirty="0" smtClean="0"/>
              <a:t> </a:t>
            </a:r>
            <a:r>
              <a:rPr lang="sk-SK" dirty="0" err="1" smtClean="0"/>
              <a:t>annually</a:t>
            </a:r>
            <a:endParaRPr lang="sk-SK" dirty="0"/>
          </a:p>
        </p:txBody>
      </p:sp>
      <p:pic>
        <p:nvPicPr>
          <p:cNvPr id="5122" name="Picture 2" descr="C:\Users\Niki\Desktop\gastro05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657600"/>
            <a:ext cx="4343400" cy="3071813"/>
          </a:xfrm>
          <a:prstGeom prst="rect">
            <a:avLst/>
          </a:prstGeom>
          <a:noFill/>
        </p:spPr>
      </p:pic>
      <p:pic>
        <p:nvPicPr>
          <p:cNvPr id="5123" name="Picture 3" descr="C:\Users\Niki\Desktop\agro-tourism-sagunto-products-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962400"/>
            <a:ext cx="3336925" cy="2320925"/>
          </a:xfrm>
          <a:prstGeom prst="rect">
            <a:avLst/>
          </a:prstGeom>
          <a:noFill/>
        </p:spPr>
      </p:pic>
      <p:pic>
        <p:nvPicPr>
          <p:cNvPr id="5124" name="Picture 4" descr="C:\Users\Niki\Desktop\217ag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28600"/>
            <a:ext cx="51054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effectLst/>
              </a:rPr>
              <a:t>Problems</a:t>
            </a:r>
            <a:endParaRPr lang="sk-SK" dirty="0">
              <a:effectLst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Struggling</a:t>
            </a:r>
            <a:r>
              <a:rPr lang="sk-SK" dirty="0" smtClean="0"/>
              <a:t> </a:t>
            </a:r>
            <a:r>
              <a:rPr lang="sk-SK" dirty="0" err="1" smtClean="0"/>
              <a:t>dairy</a:t>
            </a:r>
            <a:r>
              <a:rPr lang="sk-SK" dirty="0" smtClean="0"/>
              <a:t> </a:t>
            </a:r>
            <a:r>
              <a:rPr lang="sk-SK" dirty="0" err="1" smtClean="0"/>
              <a:t>farms</a:t>
            </a:r>
            <a:endParaRPr lang="sk-SK" dirty="0" smtClean="0"/>
          </a:p>
          <a:p>
            <a:r>
              <a:rPr lang="sk-SK" dirty="0" err="1" smtClean="0"/>
              <a:t>Insufficient</a:t>
            </a:r>
            <a:r>
              <a:rPr lang="sk-SK" dirty="0" smtClean="0"/>
              <a:t> </a:t>
            </a:r>
            <a:r>
              <a:rPr lang="sk-SK" dirty="0" err="1" smtClean="0"/>
              <a:t>cash</a:t>
            </a:r>
            <a:r>
              <a:rPr lang="sk-SK" dirty="0" smtClean="0"/>
              <a:t> </a:t>
            </a:r>
            <a:r>
              <a:rPr lang="sk-SK" dirty="0" err="1" smtClean="0"/>
              <a:t>flow</a:t>
            </a:r>
            <a:endParaRPr lang="sk-SK" dirty="0" smtClean="0"/>
          </a:p>
          <a:p>
            <a:r>
              <a:rPr lang="sk-SK" dirty="0" err="1" smtClean="0"/>
              <a:t>High</a:t>
            </a:r>
            <a:r>
              <a:rPr lang="sk-SK" dirty="0" smtClean="0"/>
              <a:t> </a:t>
            </a:r>
            <a:r>
              <a:rPr lang="sk-SK" dirty="0" err="1" smtClean="0"/>
              <a:t>dairy</a:t>
            </a:r>
            <a:r>
              <a:rPr lang="sk-SK" dirty="0" smtClean="0"/>
              <a:t> </a:t>
            </a:r>
            <a:r>
              <a:rPr lang="sk-SK" dirty="0" err="1" smtClean="0"/>
              <a:t>production</a:t>
            </a:r>
            <a:r>
              <a:rPr lang="sk-SK" dirty="0" smtClean="0"/>
              <a:t> </a:t>
            </a:r>
            <a:r>
              <a:rPr lang="sk-SK" dirty="0" err="1" smtClean="0"/>
              <a:t>costs</a:t>
            </a:r>
            <a:endParaRPr lang="sk-SK" dirty="0" smtClean="0"/>
          </a:p>
          <a:p>
            <a:r>
              <a:rPr lang="sk-SK" dirty="0" err="1" smtClean="0"/>
              <a:t>Concern</a:t>
            </a:r>
            <a:r>
              <a:rPr lang="sk-SK" dirty="0" smtClean="0"/>
              <a:t> over </a:t>
            </a:r>
            <a:r>
              <a:rPr lang="sk-SK" dirty="0" err="1" smtClean="0"/>
              <a:t>making</a:t>
            </a:r>
            <a:r>
              <a:rPr lang="sk-SK" dirty="0" smtClean="0"/>
              <a:t> </a:t>
            </a:r>
            <a:r>
              <a:rPr lang="sk-SK" dirty="0" err="1" smtClean="0"/>
              <a:t>monthly</a:t>
            </a:r>
            <a:r>
              <a:rPr lang="sk-SK" dirty="0" smtClean="0"/>
              <a:t> notes</a:t>
            </a:r>
            <a:endParaRPr lang="sk-SK" dirty="0"/>
          </a:p>
        </p:txBody>
      </p:sp>
      <p:pic>
        <p:nvPicPr>
          <p:cNvPr id="6146" name="Picture 2" descr="C:\Users\Niki\Desktop\ImageStr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86200"/>
            <a:ext cx="3657600" cy="2781300"/>
          </a:xfrm>
          <a:prstGeom prst="rect">
            <a:avLst/>
          </a:prstGeom>
          <a:noFill/>
        </p:spPr>
      </p:pic>
      <p:pic>
        <p:nvPicPr>
          <p:cNvPr id="6147" name="Picture 3" descr="C:\Users\Niki\Desktop\Agrotourism-in-Cret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886200"/>
            <a:ext cx="4800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900" dirty="0" err="1" smtClean="0">
                <a:effectLst/>
              </a:rPr>
              <a:t>Solution</a:t>
            </a:r>
            <a:r>
              <a:rPr lang="sk-SK" dirty="0" smtClean="0">
                <a:effectLst/>
              </a:rPr>
              <a:t/>
            </a:r>
            <a:br>
              <a:rPr lang="sk-SK" dirty="0" smtClean="0">
                <a:effectLst/>
              </a:rPr>
            </a:br>
            <a:endParaRPr lang="sk-SK" dirty="0">
              <a:effectLst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Diversify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farm</a:t>
            </a:r>
            <a:endParaRPr lang="sk-SK" dirty="0" smtClean="0"/>
          </a:p>
          <a:p>
            <a:r>
              <a:rPr lang="sk-SK" dirty="0" err="1" smtClean="0"/>
              <a:t>Find</a:t>
            </a:r>
            <a:r>
              <a:rPr lang="sk-SK" dirty="0" smtClean="0"/>
              <a:t> a </a:t>
            </a:r>
            <a:r>
              <a:rPr lang="sk-SK" dirty="0" err="1" smtClean="0"/>
              <a:t>niche</a:t>
            </a:r>
            <a:endParaRPr lang="sk-SK" dirty="0" smtClean="0"/>
          </a:p>
          <a:p>
            <a:r>
              <a:rPr lang="sk-SK" dirty="0" err="1" smtClean="0"/>
              <a:t>Surround</a:t>
            </a:r>
            <a:r>
              <a:rPr lang="sk-SK" dirty="0" smtClean="0"/>
              <a:t> </a:t>
            </a:r>
            <a:r>
              <a:rPr lang="sk-SK" dirty="0" err="1" smtClean="0"/>
              <a:t>yourself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those</a:t>
            </a:r>
            <a:r>
              <a:rPr lang="sk-SK" dirty="0" smtClean="0"/>
              <a:t> </a:t>
            </a:r>
            <a:r>
              <a:rPr lang="sk-SK" dirty="0" err="1" smtClean="0"/>
              <a:t>who</a:t>
            </a:r>
            <a:r>
              <a:rPr lang="sk-SK" dirty="0" smtClean="0"/>
              <a:t> </a:t>
            </a:r>
            <a:r>
              <a:rPr lang="sk-SK" dirty="0" err="1" smtClean="0"/>
              <a:t>care</a:t>
            </a:r>
            <a:endParaRPr lang="sk-SK" dirty="0" smtClean="0"/>
          </a:p>
          <a:p>
            <a:r>
              <a:rPr lang="sk-SK" dirty="0" err="1" smtClean="0"/>
              <a:t>Give</a:t>
            </a:r>
            <a:r>
              <a:rPr lang="sk-SK" dirty="0" smtClean="0"/>
              <a:t> a </a:t>
            </a:r>
            <a:r>
              <a:rPr lang="sk-SK" dirty="0" err="1" smtClean="0"/>
              <a:t>fantastic</a:t>
            </a:r>
            <a:r>
              <a:rPr lang="sk-SK" dirty="0" smtClean="0"/>
              <a:t> </a:t>
            </a:r>
            <a:r>
              <a:rPr lang="sk-SK" dirty="0" err="1" smtClean="0"/>
              <a:t>field</a:t>
            </a:r>
            <a:r>
              <a:rPr lang="sk-SK" dirty="0" smtClean="0"/>
              <a:t> </a:t>
            </a:r>
            <a:r>
              <a:rPr lang="sk-SK" dirty="0" err="1" smtClean="0"/>
              <a:t>trip</a:t>
            </a:r>
            <a:endParaRPr lang="sk-SK" dirty="0" smtClean="0"/>
          </a:p>
          <a:p>
            <a:r>
              <a:rPr lang="sk-SK" dirty="0" err="1" smtClean="0"/>
              <a:t>Make</a:t>
            </a:r>
            <a:r>
              <a:rPr lang="sk-SK" dirty="0" smtClean="0"/>
              <a:t> </a:t>
            </a:r>
            <a:r>
              <a:rPr lang="sk-SK" dirty="0" err="1" smtClean="0"/>
              <a:t>sure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price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right</a:t>
            </a:r>
            <a:endParaRPr lang="sk-SK" dirty="0" smtClean="0"/>
          </a:p>
          <a:p>
            <a:r>
              <a:rPr lang="sk-SK" dirty="0" err="1" smtClean="0"/>
              <a:t>Health</a:t>
            </a:r>
            <a:r>
              <a:rPr lang="sk-SK" dirty="0" smtClean="0"/>
              <a:t>, </a:t>
            </a:r>
            <a:r>
              <a:rPr lang="sk-SK" dirty="0" err="1" smtClean="0"/>
              <a:t>safety</a:t>
            </a:r>
            <a:r>
              <a:rPr lang="sk-SK" dirty="0" smtClean="0"/>
              <a:t>, </a:t>
            </a:r>
            <a:r>
              <a:rPr lang="sk-SK" dirty="0" err="1" smtClean="0"/>
              <a:t>security</a:t>
            </a:r>
            <a:endParaRPr lang="sk-SK" dirty="0" smtClean="0"/>
          </a:p>
          <a:p>
            <a:r>
              <a:rPr lang="sk-SK" dirty="0" err="1" smtClean="0"/>
              <a:t>Be</a:t>
            </a:r>
            <a:r>
              <a:rPr lang="sk-SK" dirty="0" smtClean="0"/>
              <a:t> </a:t>
            </a:r>
            <a:r>
              <a:rPr lang="sk-SK" dirty="0" err="1" smtClean="0"/>
              <a:t>hospitable</a:t>
            </a:r>
            <a:r>
              <a:rPr lang="sk-SK" dirty="0" smtClean="0"/>
              <a:t>!</a:t>
            </a:r>
          </a:p>
          <a:p>
            <a:endParaRPr lang="sk-SK" dirty="0"/>
          </a:p>
        </p:txBody>
      </p:sp>
      <p:pic>
        <p:nvPicPr>
          <p:cNvPr id="1026" name="Picture 2" descr="C:\Users\Niki\Desktop\Agriturismo_tra_le_col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57200"/>
            <a:ext cx="2514600" cy="1885950"/>
          </a:xfrm>
          <a:prstGeom prst="rect">
            <a:avLst/>
          </a:prstGeom>
          <a:noFill/>
        </p:spPr>
      </p:pic>
      <p:pic>
        <p:nvPicPr>
          <p:cNvPr id="1029" name="Picture 5" descr="C:\Users\Niki\Desktop\20060622_SPLD_1_BBB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495800"/>
            <a:ext cx="31242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novrat">
  <a:themeElements>
    <a:clrScheme name="Sl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140</TotalTime>
  <Words>345</Words>
  <Application>Microsoft Office PowerPoint</Application>
  <PresentationFormat>Prezentácia na obrazovke (4:3)</PresentationFormat>
  <Paragraphs>87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Slnovrat</vt:lpstr>
      <vt:lpstr>Agritourism</vt:lpstr>
      <vt:lpstr>What is agritourism?</vt:lpstr>
      <vt:lpstr>Agritourism is also...</vt:lpstr>
      <vt:lpstr>Agritourism </vt:lpstr>
      <vt:lpstr>Agritourism</vt:lpstr>
      <vt:lpstr>Why Agritourism ?</vt:lpstr>
      <vt:lpstr>Tourism </vt:lpstr>
      <vt:lpstr>Problems</vt:lpstr>
      <vt:lpstr>Solution </vt:lpstr>
      <vt:lpstr>Use of existing media</vt:lpstr>
      <vt:lpstr>         Agritourism ideas</vt:lpstr>
      <vt:lpstr>Your task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Agritourism</dc:title>
  <dc:creator>Niki</dc:creator>
  <cp:lastModifiedBy>Niki</cp:lastModifiedBy>
  <cp:revision>19</cp:revision>
  <dcterms:created xsi:type="dcterms:W3CDTF">2016-10-05T19:29:20Z</dcterms:created>
  <dcterms:modified xsi:type="dcterms:W3CDTF">2016-10-09T20:15:46Z</dcterms:modified>
</cp:coreProperties>
</file>