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4" r:id="rId4"/>
    <p:sldId id="272" r:id="rId5"/>
    <p:sldId id="265" r:id="rId6"/>
    <p:sldId id="273" r:id="rId7"/>
    <p:sldId id="258" r:id="rId8"/>
    <p:sldId id="266" r:id="rId9"/>
    <p:sldId id="259" r:id="rId10"/>
    <p:sldId id="274" r:id="rId11"/>
    <p:sldId id="267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  <a:srgbClr val="C5C5C5"/>
    <a:srgbClr val="E6E600"/>
    <a:srgbClr val="3333FF"/>
    <a:srgbClr val="0000FF"/>
    <a:srgbClr val="CC00FF"/>
    <a:srgbClr val="9900FF"/>
    <a:srgbClr val="FF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61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DA4-C8C4-49DC-9521-902F55C076AC}" type="datetimeFigureOut">
              <a:rPr lang="hu-HU" smtClean="0"/>
              <a:t>2017.05.17.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04-4EC0-4FF5-A471-32DD0B5A7B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53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DA4-C8C4-49DC-9521-902F55C076AC}" type="datetimeFigureOut">
              <a:rPr lang="hu-HU" smtClean="0"/>
              <a:t>2017.05.17.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04-4EC0-4FF5-A471-32DD0B5A7B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109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DA4-C8C4-49DC-9521-902F55C076AC}" type="datetimeFigureOut">
              <a:rPr lang="hu-HU" smtClean="0"/>
              <a:t>2017.05.17.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04-4EC0-4FF5-A471-32DD0B5A7B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882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DA4-C8C4-49DC-9521-902F55C076AC}" type="datetimeFigureOut">
              <a:rPr lang="hu-HU" smtClean="0"/>
              <a:t>2017.05.17.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04-4EC0-4FF5-A471-32DD0B5A7B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44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DA4-C8C4-49DC-9521-902F55C076AC}" type="datetimeFigureOut">
              <a:rPr lang="hu-HU" smtClean="0"/>
              <a:t>2017.05.17.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04-4EC0-4FF5-A471-32DD0B5A7B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464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DA4-C8C4-49DC-9521-902F55C076AC}" type="datetimeFigureOut">
              <a:rPr lang="hu-HU" smtClean="0"/>
              <a:t>2017.05.17.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04-4EC0-4FF5-A471-32DD0B5A7B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338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DA4-C8C4-49DC-9521-902F55C076AC}" type="datetimeFigureOut">
              <a:rPr lang="hu-HU" smtClean="0"/>
              <a:t>2017.05.17.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04-4EC0-4FF5-A471-32DD0B5A7B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872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DA4-C8C4-49DC-9521-902F55C076AC}" type="datetimeFigureOut">
              <a:rPr lang="hu-HU" smtClean="0"/>
              <a:t>2017.05.17.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04-4EC0-4FF5-A471-32DD0B5A7B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10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DA4-C8C4-49DC-9521-902F55C076AC}" type="datetimeFigureOut">
              <a:rPr lang="hu-HU" smtClean="0"/>
              <a:t>2017.05.17.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04-4EC0-4FF5-A471-32DD0B5A7B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448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DA4-C8C4-49DC-9521-902F55C076AC}" type="datetimeFigureOut">
              <a:rPr lang="hu-HU" smtClean="0"/>
              <a:t>2017.05.17.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04-4EC0-4FF5-A471-32DD0B5A7B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869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DA4-C8C4-49DC-9521-902F55C076AC}" type="datetimeFigureOut">
              <a:rPr lang="hu-HU" smtClean="0"/>
              <a:t>2017.05.17.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E04-4EC0-4FF5-A471-32DD0B5A7B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408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5DA4-C8C4-49DC-9521-902F55C076AC}" type="datetimeFigureOut">
              <a:rPr lang="hu-HU" smtClean="0"/>
              <a:t>2017.05.17.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41E04-4EC0-4FF5-A471-32DD0B5A7B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433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77838" y="2197289"/>
            <a:ext cx="9871881" cy="109430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hu-HU" sz="8000" b="1" dirty="0" smtClean="0">
                <a:ln w="38100">
                  <a:solidFill>
                    <a:srgbClr val="9900FF"/>
                  </a:solidFill>
                  <a:prstDash val="solid"/>
                </a:ln>
                <a:solidFill>
                  <a:srgbClr val="FF99FF"/>
                </a:solidFill>
                <a:effectLst>
                  <a:outerShdw dist="76200" dir="20400000" algn="l" rotWithShape="0">
                    <a:srgbClr val="CC00FF"/>
                  </a:outerShdw>
                </a:effectLst>
                <a:uFill>
                  <a:solidFill>
                    <a:srgbClr val="660033"/>
                  </a:solidFill>
                </a:uFill>
              </a:rPr>
              <a:t>Escape Linz-2015</a:t>
            </a:r>
            <a:endParaRPr lang="hu-HU" sz="8000" b="1" dirty="0">
              <a:ln w="38100">
                <a:solidFill>
                  <a:srgbClr val="9900FF"/>
                </a:solidFill>
                <a:prstDash val="solid"/>
              </a:ln>
              <a:solidFill>
                <a:srgbClr val="FF99FF"/>
              </a:solidFill>
              <a:effectLst>
                <a:outerShdw dist="76200" dir="20400000" algn="l" rotWithShape="0">
                  <a:srgbClr val="CC00FF"/>
                </a:outerShdw>
              </a:effectLst>
              <a:uFill>
                <a:solidFill>
                  <a:srgbClr val="660033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10734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51" y="157515"/>
            <a:ext cx="4541499" cy="340511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1" y="157515"/>
            <a:ext cx="4569450" cy="342607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1" y="3138238"/>
            <a:ext cx="4749799" cy="35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58426"/>
            <a:ext cx="8331200" cy="62484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792518">
            <a:off x="6565196" y="726449"/>
            <a:ext cx="5495057" cy="1789379"/>
          </a:xfrm>
          <a:effectLst>
            <a:softEdge rad="635000"/>
          </a:effectLst>
        </p:spPr>
        <p:txBody>
          <a:bodyPr>
            <a:prstTxWarp prst="textCurveDown">
              <a:avLst/>
            </a:prstTxWarp>
            <a:normAutofit/>
          </a:bodyPr>
          <a:lstStyle/>
          <a:p>
            <a:pPr algn="ctr"/>
            <a:r>
              <a:rPr lang="hu-HU" sz="6600" b="1" i="1" dirty="0" smtClean="0">
                <a:ln w="13462">
                  <a:noFill/>
                  <a:prstDash val="solid"/>
                </a:ln>
                <a:pattFill prst="lgCheck">
                  <a:fgClr>
                    <a:srgbClr val="00FFFF"/>
                  </a:fgClr>
                  <a:bgClr>
                    <a:schemeClr val="tx1"/>
                  </a:bgClr>
                </a:pattFill>
                <a:effectLst>
                  <a:outerShdw dist="38100" dir="2700000" algn="bl" rotWithShape="0">
                    <a:schemeClr val="accent5"/>
                  </a:outerShdw>
                </a:effectLst>
                <a:latin typeface="Bodoni MT" panose="02070603080606020203" pitchFamily="18" charset="0"/>
              </a:rPr>
              <a:t>Saturday</a:t>
            </a:r>
            <a:endParaRPr lang="hu-HU" sz="6600" b="1" i="1" dirty="0">
              <a:ln w="13462">
                <a:noFill/>
                <a:prstDash val="solid"/>
              </a:ln>
              <a:pattFill prst="lgCheck">
                <a:fgClr>
                  <a:srgbClr val="00FFFF"/>
                </a:fgClr>
                <a:bgClr>
                  <a:schemeClr val="tx1"/>
                </a:bgClr>
              </a:pattFill>
              <a:effectLst>
                <a:outerShdw dist="38100" dir="2700000" algn="bl" rotWithShape="0">
                  <a:schemeClr val="accent5"/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09875" y="5519608"/>
            <a:ext cx="1198212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hu-HU" sz="6600" b="1" dirty="0" err="1">
                <a:ln w="28575">
                  <a:gradFill flip="none" rotWithShape="1">
                    <a:gsLst>
                      <a:gs pos="30000">
                        <a:schemeClr val="tx1"/>
                      </a:gs>
                      <a:gs pos="72000">
                        <a:srgbClr val="00FFFF"/>
                      </a:gs>
                    </a:gsLst>
                    <a:lin ang="5400000" scaled="1"/>
                    <a:tileRect/>
                  </a:gradFill>
                  <a:prstDash val="solid"/>
                </a:ln>
                <a:gradFill flip="none" rotWithShape="1">
                  <a:gsLst>
                    <a:gs pos="30000">
                      <a:schemeClr val="tx1"/>
                    </a:gs>
                    <a:gs pos="72000">
                      <a:srgbClr val="00FFFF"/>
                    </a:gs>
                  </a:gsLst>
                  <a:lin ang="16200000" scaled="1"/>
                  <a:tileRect/>
                </a:gradFill>
                <a:latin typeface="Gadugi" panose="020B0502040204020203" pitchFamily="34" charset="0"/>
                <a:ea typeface="+mj-ea"/>
                <a:cs typeface="+mj-cs"/>
              </a:rPr>
              <a:t>Thank</a:t>
            </a:r>
            <a:r>
              <a:rPr lang="hu-HU" sz="6600" b="1" dirty="0">
                <a:ln w="28575">
                  <a:gradFill flip="none" rotWithShape="1">
                    <a:gsLst>
                      <a:gs pos="30000">
                        <a:schemeClr val="tx1"/>
                      </a:gs>
                      <a:gs pos="72000">
                        <a:srgbClr val="00FFFF"/>
                      </a:gs>
                    </a:gsLst>
                    <a:lin ang="5400000" scaled="1"/>
                    <a:tileRect/>
                  </a:gradFill>
                  <a:prstDash val="solid"/>
                </a:ln>
                <a:gradFill flip="none" rotWithShape="1">
                  <a:gsLst>
                    <a:gs pos="30000">
                      <a:schemeClr val="tx1"/>
                    </a:gs>
                    <a:gs pos="72000">
                      <a:srgbClr val="00FFFF"/>
                    </a:gs>
                  </a:gsLst>
                  <a:lin ang="16200000" scaled="1"/>
                  <a:tileRect/>
                </a:gradFill>
                <a:latin typeface="Gadugi" panose="020B0502040204020203" pitchFamily="34" charset="0"/>
                <a:ea typeface="+mj-ea"/>
                <a:cs typeface="+mj-cs"/>
              </a:rPr>
              <a:t> </a:t>
            </a:r>
            <a:r>
              <a:rPr lang="hu-HU" sz="6600" b="1" dirty="0" err="1">
                <a:ln w="28575">
                  <a:gradFill flip="none" rotWithShape="1">
                    <a:gsLst>
                      <a:gs pos="30000">
                        <a:schemeClr val="tx1"/>
                      </a:gs>
                      <a:gs pos="72000">
                        <a:srgbClr val="00FFFF"/>
                      </a:gs>
                    </a:gsLst>
                    <a:lin ang="5400000" scaled="1"/>
                    <a:tileRect/>
                  </a:gradFill>
                  <a:prstDash val="solid"/>
                </a:ln>
                <a:gradFill flip="none" rotWithShape="1">
                  <a:gsLst>
                    <a:gs pos="30000">
                      <a:schemeClr val="tx1"/>
                    </a:gs>
                    <a:gs pos="72000">
                      <a:srgbClr val="00FFFF"/>
                    </a:gs>
                  </a:gsLst>
                  <a:lin ang="16200000" scaled="1"/>
                  <a:tileRect/>
                </a:gradFill>
                <a:latin typeface="Gadugi" panose="020B0502040204020203" pitchFamily="34" charset="0"/>
                <a:ea typeface="+mj-ea"/>
                <a:cs typeface="+mj-cs"/>
              </a:rPr>
              <a:t>you</a:t>
            </a:r>
            <a:r>
              <a:rPr lang="hu-HU" sz="6600" b="1" dirty="0">
                <a:ln w="28575">
                  <a:gradFill flip="none" rotWithShape="1">
                    <a:gsLst>
                      <a:gs pos="30000">
                        <a:schemeClr val="tx1"/>
                      </a:gs>
                      <a:gs pos="72000">
                        <a:srgbClr val="00FFFF"/>
                      </a:gs>
                    </a:gsLst>
                    <a:lin ang="5400000" scaled="1"/>
                    <a:tileRect/>
                  </a:gradFill>
                  <a:prstDash val="solid"/>
                </a:ln>
                <a:gradFill flip="none" rotWithShape="1">
                  <a:gsLst>
                    <a:gs pos="30000">
                      <a:schemeClr val="tx1"/>
                    </a:gs>
                    <a:gs pos="72000">
                      <a:srgbClr val="00FFFF"/>
                    </a:gs>
                  </a:gsLst>
                  <a:lin ang="16200000" scaled="1"/>
                  <a:tileRect/>
                </a:gradFill>
                <a:latin typeface="Gadugi" panose="020B0502040204020203" pitchFamily="34" charset="0"/>
                <a:ea typeface="+mj-ea"/>
                <a:cs typeface="+mj-cs"/>
              </a:rPr>
              <a:t> </a:t>
            </a:r>
            <a:r>
              <a:rPr lang="hu-HU" sz="6600" b="1" dirty="0" err="1">
                <a:ln w="28575">
                  <a:gradFill flip="none" rotWithShape="1">
                    <a:gsLst>
                      <a:gs pos="30000">
                        <a:schemeClr val="tx1"/>
                      </a:gs>
                      <a:gs pos="72000">
                        <a:srgbClr val="00FFFF"/>
                      </a:gs>
                    </a:gsLst>
                    <a:lin ang="5400000" scaled="1"/>
                    <a:tileRect/>
                  </a:gradFill>
                  <a:prstDash val="solid"/>
                </a:ln>
                <a:gradFill flip="none" rotWithShape="1">
                  <a:gsLst>
                    <a:gs pos="30000">
                      <a:schemeClr val="tx1"/>
                    </a:gs>
                    <a:gs pos="72000">
                      <a:srgbClr val="00FFFF"/>
                    </a:gs>
                  </a:gsLst>
                  <a:lin ang="16200000" scaled="1"/>
                  <a:tileRect/>
                </a:gradFill>
                <a:latin typeface="Gadugi" panose="020B0502040204020203" pitchFamily="34" charset="0"/>
                <a:ea typeface="+mj-ea"/>
                <a:cs typeface="+mj-cs"/>
              </a:rPr>
              <a:t>for</a:t>
            </a:r>
            <a:r>
              <a:rPr lang="hu-HU" sz="6600" b="1" dirty="0">
                <a:ln w="28575">
                  <a:gradFill flip="none" rotWithShape="1">
                    <a:gsLst>
                      <a:gs pos="30000">
                        <a:schemeClr val="tx1"/>
                      </a:gs>
                      <a:gs pos="72000">
                        <a:srgbClr val="00FFFF"/>
                      </a:gs>
                    </a:gsLst>
                    <a:lin ang="5400000" scaled="1"/>
                    <a:tileRect/>
                  </a:gradFill>
                  <a:prstDash val="solid"/>
                </a:ln>
                <a:gradFill flip="none" rotWithShape="1">
                  <a:gsLst>
                    <a:gs pos="30000">
                      <a:schemeClr val="tx1"/>
                    </a:gs>
                    <a:gs pos="72000">
                      <a:srgbClr val="00FFFF"/>
                    </a:gs>
                  </a:gsLst>
                  <a:lin ang="16200000" scaled="1"/>
                  <a:tileRect/>
                </a:gradFill>
                <a:latin typeface="Gadugi" panose="020B0502040204020203" pitchFamily="34" charset="0"/>
                <a:ea typeface="+mj-ea"/>
                <a:cs typeface="+mj-cs"/>
              </a:rPr>
              <a:t> </a:t>
            </a:r>
            <a:r>
              <a:rPr lang="hu-HU" sz="6600" b="1" dirty="0" err="1">
                <a:ln w="28575">
                  <a:gradFill flip="none" rotWithShape="1">
                    <a:gsLst>
                      <a:gs pos="30000">
                        <a:schemeClr val="tx1"/>
                      </a:gs>
                      <a:gs pos="72000">
                        <a:srgbClr val="00FFFF"/>
                      </a:gs>
                    </a:gsLst>
                    <a:lin ang="5400000" scaled="1"/>
                    <a:tileRect/>
                  </a:gradFill>
                  <a:prstDash val="solid"/>
                </a:ln>
                <a:gradFill flip="none" rotWithShape="1">
                  <a:gsLst>
                    <a:gs pos="30000">
                      <a:schemeClr val="tx1"/>
                    </a:gs>
                    <a:gs pos="72000">
                      <a:srgbClr val="00FFFF"/>
                    </a:gs>
                  </a:gsLst>
                  <a:lin ang="16200000" scaled="1"/>
                  <a:tileRect/>
                </a:gradFill>
                <a:latin typeface="Gadugi" panose="020B0502040204020203" pitchFamily="34" charset="0"/>
                <a:ea typeface="+mj-ea"/>
                <a:cs typeface="+mj-cs"/>
              </a:rPr>
              <a:t>your</a:t>
            </a:r>
            <a:r>
              <a:rPr lang="hu-HU" sz="6600" b="1" dirty="0">
                <a:ln w="28575">
                  <a:gradFill flip="none" rotWithShape="1">
                    <a:gsLst>
                      <a:gs pos="30000">
                        <a:schemeClr val="tx1"/>
                      </a:gs>
                      <a:gs pos="72000">
                        <a:srgbClr val="00FFFF"/>
                      </a:gs>
                    </a:gsLst>
                    <a:lin ang="5400000" scaled="1"/>
                    <a:tileRect/>
                  </a:gradFill>
                  <a:prstDash val="solid"/>
                </a:ln>
                <a:gradFill flip="none" rotWithShape="1">
                  <a:gsLst>
                    <a:gs pos="30000">
                      <a:schemeClr val="tx1"/>
                    </a:gs>
                    <a:gs pos="72000">
                      <a:srgbClr val="00FFFF"/>
                    </a:gs>
                  </a:gsLst>
                  <a:lin ang="16200000" scaled="1"/>
                  <a:tileRect/>
                </a:gradFill>
                <a:latin typeface="Gadugi" panose="020B0502040204020203" pitchFamily="34" charset="0"/>
                <a:ea typeface="+mj-ea"/>
                <a:cs typeface="+mj-cs"/>
              </a:rPr>
              <a:t> </a:t>
            </a:r>
            <a:r>
              <a:rPr lang="hu-HU" sz="6600" b="1" dirty="0" err="1" smtClean="0">
                <a:ln w="28575">
                  <a:gradFill flip="none" rotWithShape="1">
                    <a:gsLst>
                      <a:gs pos="30000">
                        <a:schemeClr val="tx1"/>
                      </a:gs>
                      <a:gs pos="72000">
                        <a:srgbClr val="00FFFF"/>
                      </a:gs>
                    </a:gsLst>
                    <a:lin ang="5400000" scaled="1"/>
                    <a:tileRect/>
                  </a:gradFill>
                  <a:prstDash val="solid"/>
                </a:ln>
                <a:gradFill flip="none" rotWithShape="1">
                  <a:gsLst>
                    <a:gs pos="30000">
                      <a:schemeClr val="tx1"/>
                    </a:gs>
                    <a:gs pos="72000">
                      <a:srgbClr val="00FFFF"/>
                    </a:gs>
                  </a:gsLst>
                  <a:lin ang="16200000" scaled="1"/>
                  <a:tileRect/>
                </a:gradFill>
                <a:latin typeface="Gadugi" panose="020B0502040204020203" pitchFamily="34" charset="0"/>
                <a:ea typeface="+mj-ea"/>
                <a:cs typeface="+mj-cs"/>
              </a:rPr>
              <a:t>attention</a:t>
            </a:r>
            <a:r>
              <a:rPr lang="hu-HU" sz="6600" b="1" dirty="0">
                <a:ln w="28575">
                  <a:gradFill flip="none" rotWithShape="1">
                    <a:gsLst>
                      <a:gs pos="30000">
                        <a:schemeClr val="tx1"/>
                      </a:gs>
                      <a:gs pos="72000">
                        <a:srgbClr val="00FFFF"/>
                      </a:gs>
                    </a:gsLst>
                    <a:lin ang="5400000" scaled="1"/>
                    <a:tileRect/>
                  </a:gradFill>
                  <a:prstDash val="solid"/>
                </a:ln>
                <a:gradFill flip="none" rotWithShape="1">
                  <a:gsLst>
                    <a:gs pos="30000">
                      <a:schemeClr val="tx1"/>
                    </a:gs>
                    <a:gs pos="72000">
                      <a:srgbClr val="00FFFF"/>
                    </a:gs>
                  </a:gsLst>
                  <a:lin ang="16200000" scaled="1"/>
                  <a:tileRect/>
                </a:gradFill>
                <a:latin typeface="Gadugi" panose="020B0502040204020203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0261600" y="6457780"/>
            <a:ext cx="277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By</a:t>
            </a:r>
            <a:r>
              <a:rPr lang="hu-HU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Beszédes </a:t>
            </a:r>
            <a:r>
              <a:rPr lang="hu-HU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Dárió</a:t>
            </a:r>
            <a:endParaRPr lang="hu-HU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4" presetClass="emph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-2.22222E-6 L 1.45833E-6 -0.07222 " pathEditMode="relative" rAng="0" ptsTypes="AA">
                                      <p:cBhvr>
                                        <p:cTn id="21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16627" y="395590"/>
            <a:ext cx="1358747" cy="6066821"/>
          </a:xfrm>
        </p:spPr>
        <p:txBody>
          <a:bodyPr vert="horz">
            <a:noAutofit/>
          </a:bodyPr>
          <a:lstStyle/>
          <a:p>
            <a:pPr algn="ctr"/>
            <a:r>
              <a:rPr lang="hu-HU" sz="7200" b="1" dirty="0" smtClean="0">
                <a:ln w="28575">
                  <a:solidFill>
                    <a:srgbClr val="EE7700"/>
                  </a:solidFill>
                </a:ln>
                <a:solidFill>
                  <a:srgbClr val="FEB2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91000" endPos="38000" dir="5400000" sy="-100000" algn="bl" rotWithShape="0"/>
                </a:effectLst>
              </a:rPr>
              <a:t>S</a:t>
            </a:r>
            <a:br>
              <a:rPr lang="hu-HU" sz="7200" b="1" dirty="0" smtClean="0">
                <a:ln w="28575">
                  <a:solidFill>
                    <a:srgbClr val="EE7700"/>
                  </a:solidFill>
                </a:ln>
                <a:solidFill>
                  <a:srgbClr val="FEB2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91000" endPos="38000" dir="5400000" sy="-100000" algn="bl" rotWithShape="0"/>
                </a:effectLst>
              </a:rPr>
            </a:br>
            <a:r>
              <a:rPr lang="hu-HU" sz="7200" b="1" dirty="0" smtClean="0">
                <a:ln w="28575">
                  <a:solidFill>
                    <a:srgbClr val="EE7700"/>
                  </a:solidFill>
                </a:ln>
                <a:solidFill>
                  <a:srgbClr val="FEB2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91000" endPos="38000" dir="5400000" sy="-100000" algn="bl" rotWithShape="0"/>
                </a:effectLst>
              </a:rPr>
              <a:t>u</a:t>
            </a:r>
            <a:br>
              <a:rPr lang="hu-HU" sz="7200" b="1" dirty="0" smtClean="0">
                <a:ln w="28575">
                  <a:solidFill>
                    <a:srgbClr val="EE7700"/>
                  </a:solidFill>
                </a:ln>
                <a:solidFill>
                  <a:srgbClr val="FEB2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91000" endPos="38000" dir="5400000" sy="-100000" algn="bl" rotWithShape="0"/>
                </a:effectLst>
              </a:rPr>
            </a:br>
            <a:r>
              <a:rPr lang="hu-HU" sz="7200" b="1" dirty="0" smtClean="0">
                <a:ln w="28575">
                  <a:solidFill>
                    <a:srgbClr val="EE7700"/>
                  </a:solidFill>
                </a:ln>
                <a:solidFill>
                  <a:srgbClr val="FEB2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91000" endPos="38000" dir="5400000" sy="-100000" algn="bl" rotWithShape="0"/>
                </a:effectLst>
              </a:rPr>
              <a:t>n</a:t>
            </a:r>
            <a:br>
              <a:rPr lang="hu-HU" sz="7200" b="1" dirty="0" smtClean="0">
                <a:ln w="28575">
                  <a:solidFill>
                    <a:srgbClr val="EE7700"/>
                  </a:solidFill>
                </a:ln>
                <a:solidFill>
                  <a:srgbClr val="FEB2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91000" endPos="38000" dir="5400000" sy="-100000" algn="bl" rotWithShape="0"/>
                </a:effectLst>
              </a:rPr>
            </a:br>
            <a:r>
              <a:rPr lang="hu-HU" sz="7200" b="1" dirty="0" smtClean="0">
                <a:ln w="28575">
                  <a:solidFill>
                    <a:srgbClr val="EE7700"/>
                  </a:solidFill>
                </a:ln>
                <a:solidFill>
                  <a:srgbClr val="FEB2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91000" endPos="38000" dir="5400000" sy="-100000" algn="bl" rotWithShape="0"/>
                </a:effectLst>
              </a:rPr>
              <a:t>d</a:t>
            </a:r>
            <a:br>
              <a:rPr lang="hu-HU" sz="7200" b="1" dirty="0" smtClean="0">
                <a:ln w="28575">
                  <a:solidFill>
                    <a:srgbClr val="EE7700"/>
                  </a:solidFill>
                </a:ln>
                <a:solidFill>
                  <a:srgbClr val="FEB2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91000" endPos="38000" dir="5400000" sy="-100000" algn="bl" rotWithShape="0"/>
                </a:effectLst>
              </a:rPr>
            </a:br>
            <a:r>
              <a:rPr lang="hu-HU" sz="7200" b="1" dirty="0" smtClean="0">
                <a:ln w="28575">
                  <a:solidFill>
                    <a:srgbClr val="EE7700"/>
                  </a:solidFill>
                </a:ln>
                <a:solidFill>
                  <a:srgbClr val="FEB2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91000" endPos="38000" dir="5400000" sy="-100000" algn="bl" rotWithShape="0"/>
                </a:effectLst>
              </a:rPr>
              <a:t>a</a:t>
            </a:r>
            <a:br>
              <a:rPr lang="hu-HU" sz="7200" b="1" dirty="0" smtClean="0">
                <a:ln w="28575">
                  <a:solidFill>
                    <a:srgbClr val="EE7700"/>
                  </a:solidFill>
                </a:ln>
                <a:solidFill>
                  <a:srgbClr val="FEB2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91000" endPos="38000" dir="5400000" sy="-100000" algn="bl" rotWithShape="0"/>
                </a:effectLst>
              </a:rPr>
            </a:br>
            <a:r>
              <a:rPr lang="hu-HU" sz="7200" b="1" dirty="0" smtClean="0">
                <a:ln w="28575">
                  <a:solidFill>
                    <a:srgbClr val="EE7700"/>
                  </a:solidFill>
                </a:ln>
                <a:solidFill>
                  <a:srgbClr val="FEB2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91000" endPos="38000" dir="5400000" sy="-100000" algn="bl" rotWithShape="0"/>
                </a:effectLst>
              </a:rPr>
              <a:t>y</a:t>
            </a:r>
            <a:endParaRPr lang="hu-HU" sz="7200" b="1" dirty="0">
              <a:ln w="28575">
                <a:solidFill>
                  <a:srgbClr val="EE7700"/>
                </a:solidFill>
              </a:ln>
              <a:solidFill>
                <a:srgbClr val="FEB2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76200" stA="91000" endPos="38000" dir="5400000" sy="-100000" algn="bl" rotWithShape="0"/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5" y="3381510"/>
            <a:ext cx="4114495" cy="30858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6" y="212770"/>
            <a:ext cx="4114495" cy="30849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0" y="3380963"/>
            <a:ext cx="4117173" cy="308696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86" y="212770"/>
            <a:ext cx="4117173" cy="30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5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88" y="253554"/>
            <a:ext cx="4230577" cy="316224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8" y="3431514"/>
            <a:ext cx="4230577" cy="31729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28" y="259349"/>
            <a:ext cx="4210906" cy="315724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3917949" y="756074"/>
            <a:ext cx="17792699" cy="5345853"/>
          </a:xfrm>
        </p:spPr>
        <p:txBody>
          <a:bodyPr>
            <a:noAutofit/>
          </a:bodyPr>
          <a:lstStyle/>
          <a:p>
            <a:pPr algn="ctr"/>
            <a:r>
              <a:rPr lang="hu-HU" sz="6600" b="1" i="1" dirty="0" smtClean="0">
                <a:solidFill>
                  <a:srgbClr val="0000FF"/>
                </a:solidFill>
                <a:effectLst>
                  <a:glow rad="165100">
                    <a:srgbClr val="3333FF">
                      <a:alpha val="66000"/>
                    </a:srgbClr>
                  </a:glow>
                  <a:reflection endPos="0" dist="50800" dir="5400000" sy="-100000" algn="bl" rotWithShape="0"/>
                </a:effectLst>
              </a:rPr>
              <a:t>M</a:t>
            </a:r>
            <a:r>
              <a:rPr lang="hu-HU" sz="6600" b="1" i="1" dirty="0">
                <a:solidFill>
                  <a:srgbClr val="0000FF"/>
                </a:solidFill>
                <a:effectLst>
                  <a:glow rad="165100">
                    <a:srgbClr val="3333FF">
                      <a:alpha val="66000"/>
                    </a:srgbClr>
                  </a:glow>
                  <a:reflection endPos="0" dist="50800" dir="5400000" sy="-100000" algn="bl" rotWithShape="0"/>
                </a:effectLst>
              </a:rPr>
              <a:t/>
            </a:r>
            <a:br>
              <a:rPr lang="hu-HU" sz="6600" b="1" i="1" dirty="0">
                <a:solidFill>
                  <a:srgbClr val="0000FF"/>
                </a:solidFill>
                <a:effectLst>
                  <a:glow rad="165100">
                    <a:srgbClr val="3333FF">
                      <a:alpha val="66000"/>
                    </a:srgbClr>
                  </a:glow>
                  <a:reflection endPos="0" dist="50800" dir="5400000" sy="-100000" algn="bl" rotWithShape="0"/>
                </a:effectLst>
              </a:rPr>
            </a:br>
            <a:r>
              <a:rPr lang="hu-HU" sz="6600" b="1" i="1" dirty="0">
                <a:solidFill>
                  <a:srgbClr val="0000FF"/>
                </a:solidFill>
                <a:effectLst>
                  <a:glow rad="165100">
                    <a:srgbClr val="3333FF">
                      <a:alpha val="66000"/>
                    </a:srgbClr>
                  </a:glow>
                  <a:reflection endPos="0" dist="50800" dir="5400000" sy="-100000" algn="bl" rotWithShape="0"/>
                </a:effectLst>
              </a:rPr>
              <a:t>	o</a:t>
            </a:r>
            <a:br>
              <a:rPr lang="hu-HU" sz="6600" b="1" i="1" dirty="0">
                <a:solidFill>
                  <a:srgbClr val="0000FF"/>
                </a:solidFill>
                <a:effectLst>
                  <a:glow rad="165100">
                    <a:srgbClr val="3333FF">
                      <a:alpha val="66000"/>
                    </a:srgbClr>
                  </a:glow>
                  <a:reflection endPos="0" dist="50800" dir="5400000" sy="-100000" algn="bl" rotWithShape="0"/>
                </a:effectLst>
              </a:rPr>
            </a:br>
            <a:r>
              <a:rPr lang="hu-HU" sz="6600" b="1" i="1" dirty="0">
                <a:solidFill>
                  <a:srgbClr val="0000FF"/>
                </a:solidFill>
                <a:effectLst>
                  <a:glow rad="165100">
                    <a:srgbClr val="3333FF">
                      <a:alpha val="66000"/>
                    </a:srgbClr>
                  </a:glow>
                  <a:reflection endPos="0" dist="50800" dir="5400000" sy="-100000" algn="bl" rotWithShape="0"/>
                </a:effectLst>
              </a:rPr>
              <a:t>		n</a:t>
            </a:r>
            <a:br>
              <a:rPr lang="hu-HU" sz="6600" b="1" i="1" dirty="0">
                <a:solidFill>
                  <a:srgbClr val="0000FF"/>
                </a:solidFill>
                <a:effectLst>
                  <a:glow rad="165100">
                    <a:srgbClr val="3333FF">
                      <a:alpha val="66000"/>
                    </a:srgbClr>
                  </a:glow>
                  <a:reflection endPos="0" dist="50800" dir="5400000" sy="-100000" algn="bl" rotWithShape="0"/>
                </a:effectLst>
              </a:rPr>
            </a:br>
            <a:r>
              <a:rPr lang="hu-HU" sz="6600" b="1" i="1" dirty="0">
                <a:solidFill>
                  <a:srgbClr val="0000FF"/>
                </a:solidFill>
                <a:effectLst>
                  <a:glow rad="165100">
                    <a:srgbClr val="3333FF">
                      <a:alpha val="66000"/>
                    </a:srgbClr>
                  </a:glow>
                  <a:reflection endPos="0" dist="50800" dir="5400000" sy="-100000" algn="bl" rotWithShape="0"/>
                </a:effectLst>
              </a:rPr>
              <a:t>			d</a:t>
            </a:r>
            <a:br>
              <a:rPr lang="hu-HU" sz="6600" b="1" i="1" dirty="0">
                <a:solidFill>
                  <a:srgbClr val="0000FF"/>
                </a:solidFill>
                <a:effectLst>
                  <a:glow rad="165100">
                    <a:srgbClr val="3333FF">
                      <a:alpha val="66000"/>
                    </a:srgbClr>
                  </a:glow>
                  <a:reflection endPos="0" dist="50800" dir="5400000" sy="-100000" algn="bl" rotWithShape="0"/>
                </a:effectLst>
              </a:rPr>
            </a:br>
            <a:r>
              <a:rPr lang="hu-HU" sz="6600" b="1" i="1" dirty="0">
                <a:solidFill>
                  <a:srgbClr val="0000FF"/>
                </a:solidFill>
                <a:effectLst>
                  <a:glow rad="165100">
                    <a:srgbClr val="3333FF">
                      <a:alpha val="66000"/>
                    </a:srgbClr>
                  </a:glow>
                  <a:reflection endPos="0" dist="50800" dir="5400000" sy="-100000" algn="bl" rotWithShape="0"/>
                </a:effectLst>
              </a:rPr>
              <a:t>				a</a:t>
            </a:r>
            <a:br>
              <a:rPr lang="hu-HU" sz="6600" b="1" i="1" dirty="0">
                <a:solidFill>
                  <a:srgbClr val="0000FF"/>
                </a:solidFill>
                <a:effectLst>
                  <a:glow rad="165100">
                    <a:srgbClr val="3333FF">
                      <a:alpha val="66000"/>
                    </a:srgbClr>
                  </a:glow>
                  <a:reflection endPos="0" dist="50800" dir="5400000" sy="-100000" algn="bl" rotWithShape="0"/>
                </a:effectLst>
              </a:rPr>
            </a:br>
            <a:r>
              <a:rPr lang="hu-HU" sz="6600" b="1" i="1" dirty="0">
                <a:solidFill>
                  <a:srgbClr val="0000FF"/>
                </a:solidFill>
                <a:effectLst>
                  <a:glow rad="165100">
                    <a:srgbClr val="3333FF">
                      <a:alpha val="66000"/>
                    </a:srgbClr>
                  </a:glow>
                  <a:reflection endPos="0" dist="50800" dir="5400000" sy="-100000" algn="bl" rotWithShape="0"/>
                </a:effectLst>
              </a:rPr>
              <a:t>					y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1928" y="3437311"/>
            <a:ext cx="4210906" cy="316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2149297"/>
            <a:ext cx="6067099" cy="454897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18" y="182874"/>
            <a:ext cx="5823882" cy="436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8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698341">
            <a:off x="837586" y="45307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7200" b="1" dirty="0" err="1">
                <a:solidFill>
                  <a:srgbClr val="FF0000"/>
                </a:solidFill>
                <a:effectLst>
                  <a:glow>
                    <a:schemeClr val="accent1">
                      <a:alpha val="7000"/>
                    </a:schemeClr>
                  </a:glow>
                  <a:outerShdw blurRad="88900" dist="76200" dir="15600000" kx="-1800000" algn="bl" rotWithShape="0">
                    <a:srgbClr val="F96B6B">
                      <a:alpha val="50980"/>
                    </a:srgbClr>
                  </a:outerShdw>
                </a:effectLst>
              </a:rPr>
              <a:t>Tuesday</a:t>
            </a:r>
            <a:endParaRPr lang="hu-HU" sz="7200" b="1" dirty="0">
              <a:solidFill>
                <a:srgbClr val="FF0000"/>
              </a:solidFill>
              <a:effectLst>
                <a:glow>
                  <a:schemeClr val="accent1">
                    <a:alpha val="7000"/>
                  </a:schemeClr>
                </a:glow>
                <a:outerShdw blurRad="88900" dist="76200" dir="15600000" kx="-1800000" algn="bl" rotWithShape="0">
                  <a:srgbClr val="F96B6B">
                    <a:alpha val="50980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96" y="231955"/>
            <a:ext cx="4144417" cy="310831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96" y="3484529"/>
            <a:ext cx="4144417" cy="310739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436" y="231956"/>
            <a:ext cx="4145642" cy="310831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62" y="3483610"/>
            <a:ext cx="4145642" cy="310831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00" y="231955"/>
            <a:ext cx="2826201" cy="376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1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5" y="807193"/>
            <a:ext cx="6993553" cy="524361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1" y="379170"/>
            <a:ext cx="4576549" cy="609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31" y="154790"/>
            <a:ext cx="4882488" cy="366078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24" y="3798395"/>
            <a:ext cx="3953302" cy="29641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38912" y="187143"/>
            <a:ext cx="5518726" cy="10497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</a:t>
            </a:r>
            <a:endParaRPr lang="hu-H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0" y="1712146"/>
            <a:ext cx="2576297" cy="343370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372" y="1712146"/>
            <a:ext cx="2576297" cy="34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9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372402">
            <a:off x="-185857" y="130212"/>
            <a:ext cx="12594911" cy="4296053"/>
          </a:xfrm>
        </p:spPr>
        <p:txBody>
          <a:bodyPr>
            <a:normAutofit/>
            <a:scene3d>
              <a:camera prst="isometricOffAxis2Left"/>
              <a:lightRig rig="threePt" dir="t"/>
            </a:scene3d>
            <a:sp3d/>
          </a:bodyPr>
          <a:lstStyle/>
          <a:p>
            <a:pPr algn="ctr"/>
            <a:r>
              <a:rPr lang="hu-HU" sz="6000" b="1" spc="100" dirty="0" smtClean="0">
                <a:ln w="9525">
                  <a:noFill/>
                </a:ln>
                <a:gradFill>
                  <a:gsLst>
                    <a:gs pos="35000">
                      <a:srgbClr val="9900FF"/>
                    </a:gs>
                    <a:gs pos="65000">
                      <a:srgbClr val="00FF00"/>
                    </a:gs>
                  </a:gsLst>
                  <a:lin ang="5400000" scaled="1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Thursday</a:t>
            </a:r>
            <a:endParaRPr lang="hu-HU" sz="6000" b="1" spc="100" dirty="0">
              <a:ln w="9525">
                <a:noFill/>
              </a:ln>
              <a:gradFill>
                <a:gsLst>
                  <a:gs pos="35000">
                    <a:srgbClr val="9900FF"/>
                  </a:gs>
                  <a:gs pos="65000">
                    <a:srgbClr val="00FF00"/>
                  </a:gs>
                </a:gsLst>
                <a:lin ang="5400000" scaled="1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90" y="3465155"/>
            <a:ext cx="4181684" cy="313533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6" y="181236"/>
            <a:ext cx="4181685" cy="31353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79" y="194718"/>
            <a:ext cx="4145722" cy="310837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61" y="3465155"/>
            <a:ext cx="4145722" cy="31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6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25" y="3446246"/>
            <a:ext cx="4550351" cy="341175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4" y="137345"/>
            <a:ext cx="4811973" cy="360791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63" y="137344"/>
            <a:ext cx="4811973" cy="360791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1031030">
            <a:off x="3470930" y="2249797"/>
            <a:ext cx="5250140" cy="1325563"/>
          </a:xfrm>
        </p:spPr>
        <p:txBody>
          <a:bodyPr>
            <a:prstTxWarp prst="textArchDown">
              <a:avLst/>
            </a:prstTxWarp>
            <a:noAutofit/>
          </a:bodyPr>
          <a:lstStyle/>
          <a:p>
            <a:pPr algn="ctr"/>
            <a:r>
              <a:rPr lang="hu-HU" sz="9600" b="1" kern="1500" spc="30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Friday</a:t>
            </a:r>
            <a:endParaRPr lang="hu-HU" sz="9600" b="1" kern="1500" spc="30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953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19</Words>
  <Application>Microsoft Office PowerPoint</Application>
  <PresentationFormat>Szélesvásznú</PresentationFormat>
  <Paragraphs>10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Bodoni MT</vt:lpstr>
      <vt:lpstr>Calibri</vt:lpstr>
      <vt:lpstr>Calibri Light</vt:lpstr>
      <vt:lpstr>Gadugi</vt:lpstr>
      <vt:lpstr>Office-téma</vt:lpstr>
      <vt:lpstr>Escape Linz-2015</vt:lpstr>
      <vt:lpstr>S u n d a y</vt:lpstr>
      <vt:lpstr>M  o   n    d     a      y</vt:lpstr>
      <vt:lpstr>PowerPoint bemutató</vt:lpstr>
      <vt:lpstr>Tuesday</vt:lpstr>
      <vt:lpstr>PowerPoint bemutató</vt:lpstr>
      <vt:lpstr>Wednesday</vt:lpstr>
      <vt:lpstr>Thursday</vt:lpstr>
      <vt:lpstr>Friday</vt:lpstr>
      <vt:lpstr>PowerPoint bemutató</vt:lpstr>
      <vt:lpstr>Saturday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maródi</dc:creator>
  <cp:lastModifiedBy>maródi</cp:lastModifiedBy>
  <cp:revision>27</cp:revision>
  <dcterms:created xsi:type="dcterms:W3CDTF">2017-05-17T14:21:25Z</dcterms:created>
  <dcterms:modified xsi:type="dcterms:W3CDTF">2017-05-17T19:18:29Z</dcterms:modified>
</cp:coreProperties>
</file>