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7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0AFC165-6BFF-4383-8334-E60FCE72E86D}" type="datetimeFigureOut">
              <a:rPr lang="sk-SK" smtClean="0"/>
              <a:t>9. 10. 2015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0A2F39B-D65B-4175-9F40-DC6502C619D9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FC165-6BFF-4383-8334-E60FCE72E86D}" type="datetimeFigureOut">
              <a:rPr lang="sk-SK" smtClean="0"/>
              <a:t>9. 10. 2015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2F39B-D65B-4175-9F40-DC6502C619D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0AFC165-6BFF-4383-8334-E60FCE72E86D}" type="datetimeFigureOut">
              <a:rPr lang="sk-SK" smtClean="0"/>
              <a:t>9. 10. 2015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sk-SK"/>
          </a:p>
        </p:txBody>
      </p:sp>
      <p:sp>
        <p:nvSpPr>
          <p:cNvPr id="7" name="Obdĺžni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ĺžni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90A2F39B-D65B-4175-9F40-DC6502C619D9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FC165-6BFF-4383-8334-E60FCE72E86D}" type="datetimeFigureOut">
              <a:rPr lang="sk-SK" smtClean="0"/>
              <a:t>9. 10. 2015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0A2F39B-D65B-4175-9F40-DC6502C619D9}" type="slidenum">
              <a:rPr lang="sk-SK" smtClean="0"/>
              <a:t>‹#›</a:t>
            </a:fld>
            <a:endParaRPr lang="sk-SK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7" name="Obdĺžni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ĺžni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2" name="Zástupný symbol dátumu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FC165-6BFF-4383-8334-E60FCE72E86D}" type="datetimeFigureOut">
              <a:rPr lang="sk-SK" smtClean="0"/>
              <a:t>9. 10. 2015</a:t>
            </a:fld>
            <a:endParaRPr lang="sk-SK"/>
          </a:p>
        </p:txBody>
      </p:sp>
      <p:sp>
        <p:nvSpPr>
          <p:cNvPr id="13" name="Zástupný symbol čísla snímky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90A2F39B-D65B-4175-9F40-DC6502C619D9}" type="slidenum">
              <a:rPr lang="sk-SK" smtClean="0"/>
              <a:t>‹#›</a:t>
            </a:fld>
            <a:endParaRPr lang="sk-SK"/>
          </a:p>
        </p:txBody>
      </p:sp>
      <p:sp>
        <p:nvSpPr>
          <p:cNvPr id="14" name="Zástupný symbol päty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8" name="Zástupný symbol dátumu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0AFC165-6BFF-4383-8334-E60FCE72E86D}" type="datetimeFigureOut">
              <a:rPr lang="sk-SK" smtClean="0"/>
              <a:t>9. 10. 2015</a:t>
            </a:fld>
            <a:endParaRPr lang="sk-SK"/>
          </a:p>
        </p:txBody>
      </p:sp>
      <p:sp>
        <p:nvSpPr>
          <p:cNvPr id="10" name="Zástupný symbol čísla snímky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0A2F39B-D65B-4175-9F40-DC6502C619D9}" type="slidenum">
              <a:rPr lang="sk-SK" smtClean="0"/>
              <a:t>‹#›</a:t>
            </a:fld>
            <a:endParaRPr lang="sk-SK"/>
          </a:p>
        </p:txBody>
      </p:sp>
      <p:sp>
        <p:nvSpPr>
          <p:cNvPr id="12" name="Zástupný symbol päty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0AFC165-6BFF-4383-8334-E60FCE72E86D}" type="datetimeFigureOut">
              <a:rPr lang="sk-SK" smtClean="0"/>
              <a:t>9. 10. 2015</a:t>
            </a:fld>
            <a:endParaRPr lang="sk-SK"/>
          </a:p>
        </p:txBody>
      </p:sp>
      <p:sp>
        <p:nvSpPr>
          <p:cNvPr id="12" name="Zástupný symbol čísla snímky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0A2F39B-D65B-4175-9F40-DC6502C619D9}" type="slidenum">
              <a:rPr lang="sk-SK" smtClean="0"/>
              <a:t>‹#›</a:t>
            </a:fld>
            <a:endParaRPr lang="sk-SK"/>
          </a:p>
        </p:txBody>
      </p:sp>
      <p:sp>
        <p:nvSpPr>
          <p:cNvPr id="14" name="Zástupný symbol päty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sk-SK"/>
          </a:p>
        </p:txBody>
      </p:sp>
      <p:sp>
        <p:nvSpPr>
          <p:cNvPr id="16" name="Zástupný symbol textu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5" name="Zástupný symbol textu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FC165-6BFF-4383-8334-E60FCE72E86D}" type="datetimeFigureOut">
              <a:rPr lang="sk-SK" smtClean="0"/>
              <a:t>9. 10. 2015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0A2F39B-D65B-4175-9F40-DC6502C619D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FC165-6BFF-4383-8334-E60FCE72E86D}" type="datetimeFigureOut">
              <a:rPr lang="sk-SK" smtClean="0"/>
              <a:t>9. 10. 2015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0A2F39B-D65B-4175-9F40-DC6502C619D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FC165-6BFF-4383-8334-E60FCE72E86D}" type="datetimeFigureOut">
              <a:rPr lang="sk-SK" smtClean="0"/>
              <a:t>9. 10. 2015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0A2F39B-D65B-4175-9F40-DC6502C619D9}" type="slidenum">
              <a:rPr lang="sk-SK" smtClean="0"/>
              <a:t>‹#›</a:t>
            </a:fld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8" name="Obdĺžni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1" name="Obdĺžni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dátumu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0AFC165-6BFF-4383-8334-E60FCE72E86D}" type="datetimeFigureOut">
              <a:rPr lang="sk-SK" smtClean="0"/>
              <a:t>9. 10. 2015</a:t>
            </a:fld>
            <a:endParaRPr lang="sk-SK"/>
          </a:p>
        </p:txBody>
      </p:sp>
      <p:sp>
        <p:nvSpPr>
          <p:cNvPr id="13" name="Zástupný symbol čísla snímky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90A2F39B-D65B-4175-9F40-DC6502C619D9}" type="slidenum">
              <a:rPr lang="sk-SK" smtClean="0"/>
              <a:t>‹#›</a:t>
            </a:fld>
            <a:endParaRPr lang="sk-SK"/>
          </a:p>
        </p:txBody>
      </p:sp>
      <p:sp>
        <p:nvSpPr>
          <p:cNvPr id="14" name="Zástupný symbol päty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0AFC165-6BFF-4383-8334-E60FCE72E86D}" type="datetimeFigureOut">
              <a:rPr lang="sk-SK" smtClean="0"/>
              <a:t>9. 10. 2015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Obdĺžni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ĺžni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0A2F39B-D65B-4175-9F40-DC6502C619D9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err="1" smtClean="0"/>
              <a:t>Light</a:t>
            </a:r>
            <a:r>
              <a:rPr lang="sk-SK" dirty="0" smtClean="0"/>
              <a:t> </a:t>
            </a:r>
            <a:r>
              <a:rPr lang="sk-SK" dirty="0" err="1" smtClean="0"/>
              <a:t>orange</a:t>
            </a:r>
            <a:r>
              <a:rPr lang="sk-SK" dirty="0" smtClean="0"/>
              <a:t> </a:t>
            </a:r>
            <a:r>
              <a:rPr lang="sk-SK" dirty="0" err="1" smtClean="0"/>
              <a:t>group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err="1" smtClean="0"/>
              <a:t>Esztergom</a:t>
            </a:r>
            <a:r>
              <a:rPr lang="sk-SK" dirty="0" smtClean="0"/>
              <a:t>, Bratislava</a:t>
            </a:r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Esztergom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is a city in northern </a:t>
            </a:r>
            <a:r>
              <a:rPr lang="en-US" dirty="0" smtClean="0"/>
              <a:t>Hungary</a:t>
            </a:r>
            <a:endParaRPr lang="sk-SK" dirty="0" smtClean="0"/>
          </a:p>
          <a:p>
            <a:r>
              <a:rPr lang="en-US" dirty="0" smtClean="0"/>
              <a:t>on the right bank of the river Danube, which forms the border with </a:t>
            </a:r>
            <a:r>
              <a:rPr lang="en-US" dirty="0" smtClean="0"/>
              <a:t>Slovakia</a:t>
            </a:r>
            <a:r>
              <a:rPr lang="sk-SK" dirty="0" smtClean="0"/>
              <a:t> </a:t>
            </a:r>
            <a:r>
              <a:rPr lang="en-US" dirty="0" smtClean="0"/>
              <a:t>there</a:t>
            </a:r>
            <a:endParaRPr lang="sk-SK" dirty="0" smtClean="0"/>
          </a:p>
          <a:p>
            <a:endParaRPr lang="sk-SK" dirty="0"/>
          </a:p>
        </p:txBody>
      </p:sp>
      <p:pic>
        <p:nvPicPr>
          <p:cNvPr id="4098" name="Picture 2" descr="http://img18.rajce.idnes.cz/d1803/11/11975/11975121_1a70038be80cad414cea8102c153787d/images/IMG_0835.jpg?ver=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581128"/>
            <a:ext cx="2880320" cy="1919734"/>
          </a:xfrm>
          <a:prstGeom prst="rect">
            <a:avLst/>
          </a:prstGeom>
          <a:noFill/>
        </p:spPr>
      </p:pic>
      <p:pic>
        <p:nvPicPr>
          <p:cNvPr id="4100" name="Picture 4" descr="http://img18.rajce.idnes.cz/d1803/11/11975/11975121_1a70038be80cad414cea8102c153787d/images/IMG_1352.jpg?ver=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4077072"/>
            <a:ext cx="3780717" cy="2519848"/>
          </a:xfrm>
          <a:prstGeom prst="rect">
            <a:avLst/>
          </a:prstGeom>
          <a:noFill/>
        </p:spPr>
      </p:pic>
      <p:pic>
        <p:nvPicPr>
          <p:cNvPr id="4102" name="Picture 6" descr="https://upload.wikimedia.org/wikipedia/commons/thumb/5/54/Esztergom.V%C3%ADziv%C3%A1ros.JPG/1024px-Esztergom.V%C3%ADziv%C3%A1ro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43808" y="3212976"/>
            <a:ext cx="2976330" cy="22322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Basilica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seat of the Catholic Church in </a:t>
            </a:r>
            <a:r>
              <a:rPr lang="en-US" dirty="0" smtClean="0"/>
              <a:t>Hungary</a:t>
            </a:r>
            <a:endParaRPr lang="sk-SK" dirty="0" smtClean="0"/>
          </a:p>
          <a:p>
            <a:r>
              <a:rPr lang="sk-SK" dirty="0" smtClean="0"/>
              <a:t>i</a:t>
            </a:r>
            <a:r>
              <a:rPr lang="en-US" dirty="0" smtClean="0"/>
              <a:t>t </a:t>
            </a:r>
            <a:r>
              <a:rPr lang="en-US" dirty="0" smtClean="0"/>
              <a:t>is the biggest building in </a:t>
            </a:r>
            <a:r>
              <a:rPr lang="en-US" dirty="0" smtClean="0"/>
              <a:t>Hungary</a:t>
            </a:r>
            <a:endParaRPr lang="sk-SK" dirty="0" smtClean="0"/>
          </a:p>
        </p:txBody>
      </p:sp>
      <p:pic>
        <p:nvPicPr>
          <p:cNvPr id="30722" name="Picture 2" descr="http://img18.rajce.idnes.cz/d1803/11/11975/11975121_1a70038be80cad414cea8102c153787d/images/IMG_1356.jpg?ver=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933056"/>
            <a:ext cx="3852671" cy="2567805"/>
          </a:xfrm>
          <a:prstGeom prst="rect">
            <a:avLst/>
          </a:prstGeom>
          <a:noFill/>
        </p:spPr>
      </p:pic>
      <p:pic>
        <p:nvPicPr>
          <p:cNvPr id="30724" name="Picture 4" descr="http://img18.rajce.idnes.cz/d1803/11/11975/11975121_1a70038be80cad414cea8102c153787d/images/IMG_1360.jpg?ver=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789040"/>
            <a:ext cx="3960440" cy="26396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Bratislava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capital</a:t>
            </a:r>
            <a:r>
              <a:rPr lang="sk-SK" dirty="0" smtClean="0"/>
              <a:t> city </a:t>
            </a:r>
            <a:r>
              <a:rPr lang="sk-SK" dirty="0" err="1" smtClean="0"/>
              <a:t>of</a:t>
            </a:r>
            <a:r>
              <a:rPr lang="sk-SK" dirty="0" smtClean="0"/>
              <a:t> Slovakia</a:t>
            </a:r>
          </a:p>
          <a:p>
            <a:endParaRPr lang="sk-SK" dirty="0" smtClean="0"/>
          </a:p>
          <a:p>
            <a:endParaRPr lang="sk-SK" dirty="0"/>
          </a:p>
        </p:txBody>
      </p:sp>
      <p:pic>
        <p:nvPicPr>
          <p:cNvPr id="3073" name="Picture 1" descr="C:\Documents and Settings\skola\Desktop\Nový priečinok\IMG_0530.jpg"/>
          <p:cNvPicPr>
            <a:picLocks noChangeAspect="1" noChangeArrowheads="1"/>
          </p:cNvPicPr>
          <p:nvPr/>
        </p:nvPicPr>
        <p:blipFill>
          <a:blip r:embed="rId2" cstate="print"/>
          <a:srcRect r="4853" b="33777"/>
          <a:stretch>
            <a:fillRect/>
          </a:stretch>
        </p:blipFill>
        <p:spPr bwMode="auto">
          <a:xfrm>
            <a:off x="5940152" y="3964158"/>
            <a:ext cx="2808312" cy="2606149"/>
          </a:xfrm>
          <a:prstGeom prst="rect">
            <a:avLst/>
          </a:prstGeom>
          <a:noFill/>
        </p:spPr>
      </p:pic>
      <p:sp>
        <p:nvSpPr>
          <p:cNvPr id="5" name="Zástupný symbol obsahu 2"/>
          <p:cNvSpPr txBox="1">
            <a:spLocks/>
          </p:cNvSpPr>
          <p:nvPr/>
        </p:nvSpPr>
        <p:spPr>
          <a:xfrm>
            <a:off x="611560" y="1988840"/>
            <a:ext cx="8153400" cy="4495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2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Bratislava is the seat of national government, the presidency, and the parliament. </a:t>
            </a:r>
            <a:endParaRPr kumimoji="0" lang="sk-SK" sz="29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2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 has several museums, galleries and of other educational, cultural and economic institutions.</a:t>
            </a:r>
            <a:endParaRPr kumimoji="0" lang="sk-SK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Bratislava </a:t>
            </a:r>
            <a:r>
              <a:rPr lang="sk-SK" dirty="0" err="1" smtClean="0"/>
              <a:t>castle</a:t>
            </a:r>
            <a:endParaRPr lang="sk-SK" dirty="0"/>
          </a:p>
        </p:txBody>
      </p:sp>
      <p:pic>
        <p:nvPicPr>
          <p:cNvPr id="2050" name="Picture 2" descr="https://upload.wikimedia.org/wikipedia/commons/thumb/3/3a/Bratislava_Castle_(2012).jpg/270px-Bratislava_Castle_(201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077072"/>
            <a:ext cx="3146395" cy="2365624"/>
          </a:xfrm>
          <a:prstGeom prst="rect">
            <a:avLst/>
          </a:prstGeom>
          <a:noFill/>
        </p:spPr>
      </p:pic>
      <p:sp>
        <p:nvSpPr>
          <p:cNvPr id="5" name="Zástupný symbol obsahu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There is a small Old Town, and a castle called </a:t>
            </a:r>
            <a:r>
              <a:rPr lang="en-US" dirty="0" err="1" smtClean="0"/>
              <a:t>Bratislavský</a:t>
            </a:r>
            <a:r>
              <a:rPr lang="en-US" dirty="0" smtClean="0"/>
              <a:t> </a:t>
            </a:r>
            <a:r>
              <a:rPr lang="en-US" dirty="0" err="1" smtClean="0"/>
              <a:t>Hrad</a:t>
            </a:r>
            <a:r>
              <a:rPr lang="en-US" dirty="0" smtClean="0"/>
              <a:t>. </a:t>
            </a:r>
            <a:endParaRPr lang="sk-SK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Danube river goes through Bratislava</a:t>
            </a:r>
            <a:r>
              <a:rPr lang="en-US" dirty="0" smtClean="0"/>
              <a:t>.</a:t>
            </a:r>
            <a:endParaRPr lang="sk-SK" dirty="0" smtClean="0"/>
          </a:p>
          <a:p>
            <a:r>
              <a:rPr lang="en-US" dirty="0" smtClean="0"/>
              <a:t>is the main castle of </a:t>
            </a:r>
            <a:r>
              <a:rPr lang="en-US" dirty="0" err="1" smtClean="0"/>
              <a:t>Bratislav</a:t>
            </a:r>
            <a:r>
              <a:rPr lang="sk-SK" dirty="0" smtClean="0"/>
              <a:t>a</a:t>
            </a:r>
            <a:endParaRPr lang="sk-S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Thank</a:t>
            </a:r>
            <a:r>
              <a:rPr lang="sk-SK" dirty="0" smtClean="0"/>
              <a:t> </a:t>
            </a:r>
            <a:r>
              <a:rPr lang="sk-SK" dirty="0" err="1" smtClean="0"/>
              <a:t>you</a:t>
            </a:r>
            <a:r>
              <a:rPr lang="sk-SK" dirty="0" smtClean="0"/>
              <a:t> </a:t>
            </a:r>
            <a:r>
              <a:rPr lang="sk-SK" dirty="0" err="1" smtClean="0"/>
              <a:t>for</a:t>
            </a:r>
            <a:r>
              <a:rPr lang="sk-SK" dirty="0" smtClean="0"/>
              <a:t> </a:t>
            </a:r>
            <a:r>
              <a:rPr lang="sk-SK" dirty="0" err="1" smtClean="0"/>
              <a:t>your</a:t>
            </a:r>
            <a:r>
              <a:rPr lang="sk-SK" dirty="0" smtClean="0"/>
              <a:t> </a:t>
            </a:r>
            <a:r>
              <a:rPr lang="sk-SK" dirty="0" err="1" smtClean="0"/>
              <a:t>atention</a:t>
            </a:r>
            <a:r>
              <a:rPr lang="sk-SK" dirty="0" smtClean="0"/>
              <a:t>!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ajetok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58</TotalTime>
  <Words>94</Words>
  <Application>Microsoft Office PowerPoint</Application>
  <PresentationFormat>Prezentácia na obrazovke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7" baseType="lpstr">
      <vt:lpstr>Medián</vt:lpstr>
      <vt:lpstr>Light orange group</vt:lpstr>
      <vt:lpstr>Esztergom</vt:lpstr>
      <vt:lpstr>Basilica</vt:lpstr>
      <vt:lpstr>Bratislava</vt:lpstr>
      <vt:lpstr>Bratislava castle</vt:lpstr>
      <vt:lpstr>Thank you for your atention!</vt:lpstr>
    </vt:vector>
  </TitlesOfParts>
  <Company>Gymnazium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Light orange group</dc:title>
  <dc:creator>skola</dc:creator>
  <cp:lastModifiedBy>skola</cp:lastModifiedBy>
  <cp:revision>6</cp:revision>
  <dcterms:created xsi:type="dcterms:W3CDTF">2015-10-09T06:46:08Z</dcterms:created>
  <dcterms:modified xsi:type="dcterms:W3CDTF">2015-10-09T07:44:25Z</dcterms:modified>
</cp:coreProperties>
</file>