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9" r:id="rId4"/>
    <p:sldId id="261" r:id="rId5"/>
    <p:sldId id="263" r:id="rId6"/>
    <p:sldId id="258" r:id="rId7"/>
    <p:sldId id="262" r:id="rId8"/>
    <p:sldId id="260" r:id="rId9"/>
    <p:sldId id="264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9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677A3F-3FCD-4389-A26B-917FA0189D98}" type="datetimeFigureOut">
              <a:rPr lang="de-DE" smtClean="0"/>
              <a:t>06.02.2015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1513F2-6851-4ABE-A934-0D3F3F09EF3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677A3F-3FCD-4389-A26B-917FA0189D98}" type="datetimeFigureOut">
              <a:rPr lang="de-DE" smtClean="0"/>
              <a:t>06.02.2015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1513F2-6851-4ABE-A934-0D3F3F09EF3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677A3F-3FCD-4389-A26B-917FA0189D98}" type="datetimeFigureOut">
              <a:rPr lang="de-DE" smtClean="0"/>
              <a:t>06.02.2015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1513F2-6851-4ABE-A934-0D3F3F09EF3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677A3F-3FCD-4389-A26B-917FA0189D98}" type="datetimeFigureOut">
              <a:rPr lang="de-DE" smtClean="0"/>
              <a:t>06.02.2015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1513F2-6851-4ABE-A934-0D3F3F09EF3A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677A3F-3FCD-4389-A26B-917FA0189D98}" type="datetimeFigureOut">
              <a:rPr lang="de-DE" smtClean="0"/>
              <a:t>06.02.2015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1513F2-6851-4ABE-A934-0D3F3F09EF3A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Eingekerbter Richtungspfei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Eingekerbter Richtungspfei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677A3F-3FCD-4389-A26B-917FA0189D98}" type="datetimeFigureOut">
              <a:rPr lang="de-DE" smtClean="0"/>
              <a:t>06.02.2015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1513F2-6851-4ABE-A934-0D3F3F09EF3A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677A3F-3FCD-4389-A26B-917FA0189D98}" type="datetimeFigureOut">
              <a:rPr lang="de-DE" smtClean="0"/>
              <a:t>06.02.2015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1513F2-6851-4ABE-A934-0D3F3F09EF3A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677A3F-3FCD-4389-A26B-917FA0189D98}" type="datetimeFigureOut">
              <a:rPr lang="de-DE" smtClean="0"/>
              <a:t>06.02.2015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1513F2-6851-4ABE-A934-0D3F3F09EF3A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677A3F-3FCD-4389-A26B-917FA0189D98}" type="datetimeFigureOut">
              <a:rPr lang="de-DE" smtClean="0"/>
              <a:t>06.02.2015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1513F2-6851-4ABE-A934-0D3F3F09EF3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9677A3F-3FCD-4389-A26B-917FA0189D98}" type="datetimeFigureOut">
              <a:rPr lang="de-DE" smtClean="0"/>
              <a:t>06.02.2015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1513F2-6851-4ABE-A934-0D3F3F09EF3A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677A3F-3FCD-4389-A26B-917FA0189D98}" type="datetimeFigureOut">
              <a:rPr lang="de-DE" smtClean="0"/>
              <a:t>06.02.2015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1513F2-6851-4ABE-A934-0D3F3F09EF3A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Eingekerbter Richtungspfei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9677A3F-3FCD-4389-A26B-917FA0189D98}" type="datetimeFigureOut">
              <a:rPr lang="de-DE" smtClean="0"/>
              <a:t>06.02.2015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B1513F2-6851-4ABE-A934-0D3F3F09EF3A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7000" b="1" dirty="0" err="1" smtClean="0"/>
              <a:t>our</a:t>
            </a:r>
            <a:r>
              <a:rPr lang="de-DE" sz="7000" b="1" dirty="0"/>
              <a:t> </a:t>
            </a:r>
            <a:r>
              <a:rPr lang="de-DE" sz="7000" b="1" dirty="0" err="1" smtClean="0"/>
              <a:t>dream</a:t>
            </a:r>
            <a:r>
              <a:rPr lang="de-DE" sz="7000" b="1" dirty="0" smtClean="0"/>
              <a:t> </a:t>
            </a:r>
            <a:r>
              <a:rPr lang="de-DE" sz="7000" b="1" dirty="0" err="1" smtClean="0"/>
              <a:t>school</a:t>
            </a:r>
            <a:r>
              <a:rPr lang="de-DE" sz="7000" b="1" dirty="0" smtClean="0"/>
              <a:t> </a:t>
            </a:r>
            <a:endParaRPr lang="de-DE" sz="70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1100"/>
              </a:spcAft>
              <a:buNone/>
            </a:pPr>
            <a:r>
              <a:rPr lang="en-US" dirty="0" smtClean="0"/>
              <a:t>	</a:t>
            </a:r>
            <a:r>
              <a:rPr lang="en-US" b="1" dirty="0" smtClean="0"/>
              <a:t>It should be</a:t>
            </a:r>
            <a:r>
              <a:rPr lang="en-US" b="1" dirty="0" smtClean="0"/>
              <a:t>…</a:t>
            </a:r>
            <a:endParaRPr lang="en-US" b="1" dirty="0" smtClean="0"/>
          </a:p>
          <a:p>
            <a:pPr>
              <a:spcAft>
                <a:spcPts val="1100"/>
              </a:spcAft>
            </a:pPr>
            <a:r>
              <a:rPr lang="en-US" dirty="0" smtClean="0"/>
              <a:t>big</a:t>
            </a:r>
          </a:p>
          <a:p>
            <a:pPr>
              <a:spcAft>
                <a:spcPts val="1100"/>
              </a:spcAft>
            </a:pPr>
            <a:r>
              <a:rPr lang="en-US" dirty="0" smtClean="0"/>
              <a:t>modern</a:t>
            </a:r>
          </a:p>
          <a:p>
            <a:pPr>
              <a:spcAft>
                <a:spcPts val="1100"/>
              </a:spcAft>
            </a:pPr>
            <a:r>
              <a:rPr lang="en-US" dirty="0" smtClean="0"/>
              <a:t>well-equipped</a:t>
            </a:r>
          </a:p>
          <a:p>
            <a:pPr>
              <a:spcAft>
                <a:spcPts val="1100"/>
              </a:spcAft>
            </a:pPr>
            <a:r>
              <a:rPr lang="en-US" dirty="0" smtClean="0"/>
              <a:t>beautiful inside and outside</a:t>
            </a:r>
          </a:p>
          <a:p>
            <a:pPr>
              <a:spcAft>
                <a:spcPts val="1100"/>
              </a:spcAft>
            </a:pPr>
            <a:endParaRPr lang="en-US" dirty="0" smtClean="0"/>
          </a:p>
          <a:p>
            <a:pPr>
              <a:spcAft>
                <a:spcPts val="1100"/>
              </a:spcAft>
              <a:buNone/>
            </a:pPr>
            <a:r>
              <a:rPr lang="en-US" b="1" dirty="0" smtClean="0"/>
              <a:t>	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800" dirty="0" err="1" smtClean="0"/>
              <a:t>our</a:t>
            </a:r>
            <a:r>
              <a:rPr lang="de-DE" sz="4800" dirty="0" smtClean="0"/>
              <a:t> </a:t>
            </a:r>
            <a:r>
              <a:rPr lang="de-DE" sz="4800" dirty="0" err="1" smtClean="0"/>
              <a:t>dreamschool</a:t>
            </a:r>
            <a:endParaRPr lang="de-DE" sz="4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085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100"/>
              </a:spcAft>
              <a:buNone/>
            </a:pPr>
            <a:r>
              <a:rPr lang="en-US" b="1" dirty="0" smtClean="0"/>
              <a:t>	We </a:t>
            </a:r>
            <a:r>
              <a:rPr lang="en-US" b="1" dirty="0" smtClean="0"/>
              <a:t>should </a:t>
            </a:r>
            <a:r>
              <a:rPr lang="en-US" b="1" dirty="0" smtClean="0"/>
              <a:t>have…</a:t>
            </a:r>
            <a:endParaRPr lang="en-US" b="1" dirty="0" smtClean="0"/>
          </a:p>
          <a:p>
            <a:pPr>
              <a:spcBef>
                <a:spcPts val="0"/>
              </a:spcBef>
              <a:spcAft>
                <a:spcPts val="1100"/>
              </a:spcAft>
            </a:pPr>
            <a:r>
              <a:rPr lang="en-US" dirty="0" smtClean="0"/>
              <a:t>a new </a:t>
            </a:r>
            <a:r>
              <a:rPr lang="en-US" dirty="0" smtClean="0"/>
              <a:t>gym</a:t>
            </a:r>
          </a:p>
          <a:p>
            <a:pPr>
              <a:spcBef>
                <a:spcPts val="0"/>
              </a:spcBef>
              <a:spcAft>
                <a:spcPts val="1100"/>
              </a:spcAft>
            </a:pPr>
            <a:r>
              <a:rPr lang="en-US" dirty="0" smtClean="0"/>
              <a:t>a big </a:t>
            </a:r>
            <a:r>
              <a:rPr lang="en-US" dirty="0" smtClean="0"/>
              <a:t>and deep pool</a:t>
            </a:r>
          </a:p>
          <a:p>
            <a:pPr>
              <a:spcBef>
                <a:spcPts val="0"/>
              </a:spcBef>
              <a:spcAft>
                <a:spcPts val="1100"/>
              </a:spcAft>
            </a:pPr>
            <a:r>
              <a:rPr lang="en-US" dirty="0" smtClean="0"/>
              <a:t>an own </a:t>
            </a:r>
            <a:r>
              <a:rPr lang="en-US" dirty="0" smtClean="0"/>
              <a:t>Starbucks coffee </a:t>
            </a:r>
            <a:r>
              <a:rPr lang="en-US" dirty="0" smtClean="0"/>
              <a:t>shop</a:t>
            </a:r>
          </a:p>
          <a:p>
            <a:pPr>
              <a:spcBef>
                <a:spcPts val="0"/>
              </a:spcBef>
              <a:spcAft>
                <a:spcPts val="1100"/>
              </a:spcAft>
            </a:pPr>
            <a:r>
              <a:rPr lang="en-US" dirty="0" smtClean="0"/>
              <a:t>comfortable </a:t>
            </a:r>
            <a:r>
              <a:rPr lang="en-US" dirty="0" smtClean="0"/>
              <a:t>chairs and </a:t>
            </a:r>
            <a:r>
              <a:rPr lang="en-US" dirty="0" smtClean="0"/>
              <a:t>desks</a:t>
            </a:r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800" dirty="0" err="1" smtClean="0"/>
              <a:t>our</a:t>
            </a:r>
            <a:r>
              <a:rPr lang="de-DE" sz="4800" dirty="0" smtClean="0"/>
              <a:t> </a:t>
            </a:r>
            <a:r>
              <a:rPr lang="de-DE" sz="4800" dirty="0" err="1" smtClean="0"/>
              <a:t>dreamschool</a:t>
            </a:r>
            <a:endParaRPr lang="de-DE" sz="4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45049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100"/>
              </a:spcAft>
              <a:buNone/>
            </a:pPr>
            <a:r>
              <a:rPr lang="en-US" b="1" dirty="0" smtClean="0"/>
              <a:t>	We </a:t>
            </a:r>
            <a:r>
              <a:rPr lang="en-US" b="1" dirty="0" smtClean="0"/>
              <a:t>should have</a:t>
            </a:r>
            <a:r>
              <a:rPr lang="en-US" b="1" dirty="0" smtClean="0"/>
              <a:t>…</a:t>
            </a:r>
            <a:endParaRPr lang="en-US" dirty="0" smtClean="0"/>
          </a:p>
          <a:p>
            <a:pPr>
              <a:spcBef>
                <a:spcPts val="0"/>
              </a:spcBef>
              <a:spcAft>
                <a:spcPts val="1100"/>
              </a:spcAft>
            </a:pPr>
            <a:r>
              <a:rPr lang="en-US" dirty="0" smtClean="0"/>
              <a:t>own </a:t>
            </a:r>
            <a:r>
              <a:rPr lang="en-US" dirty="0" smtClean="0"/>
              <a:t>computers</a:t>
            </a:r>
          </a:p>
          <a:p>
            <a:pPr>
              <a:spcBef>
                <a:spcPts val="0"/>
              </a:spcBef>
              <a:spcAft>
                <a:spcPts val="1100"/>
              </a:spcAft>
            </a:pPr>
            <a:r>
              <a:rPr lang="en-US" dirty="0" smtClean="0"/>
              <a:t>a smart board and a whiteboard in every classroom</a:t>
            </a:r>
          </a:p>
          <a:p>
            <a:pPr>
              <a:spcBef>
                <a:spcPts val="0"/>
              </a:spcBef>
              <a:spcAft>
                <a:spcPts val="1100"/>
              </a:spcAft>
            </a:pPr>
            <a:r>
              <a:rPr lang="en-US" dirty="0" smtClean="0"/>
              <a:t>new sport fields and a tennis court </a:t>
            </a:r>
          </a:p>
          <a:p>
            <a:pPr>
              <a:spcBef>
                <a:spcPts val="0"/>
              </a:spcBef>
              <a:spcAft>
                <a:spcPts val="1100"/>
              </a:spcAft>
            </a:pPr>
            <a:r>
              <a:rPr lang="en-US" dirty="0" smtClean="0"/>
              <a:t>a bigger canteen</a:t>
            </a:r>
          </a:p>
          <a:p>
            <a:pPr>
              <a:spcBef>
                <a:spcPts val="0"/>
              </a:spcBef>
              <a:spcAft>
                <a:spcPts val="1100"/>
              </a:spcAft>
            </a:pPr>
            <a:r>
              <a:rPr lang="en-US" dirty="0" smtClean="0"/>
              <a:t>a bigger library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800" dirty="0" err="1" smtClean="0"/>
              <a:t>our</a:t>
            </a:r>
            <a:r>
              <a:rPr lang="de-DE" sz="4800" dirty="0" smtClean="0"/>
              <a:t> </a:t>
            </a:r>
            <a:r>
              <a:rPr lang="de-DE" sz="4800" dirty="0" err="1" smtClean="0"/>
              <a:t>dreamschool</a:t>
            </a:r>
            <a:endParaRPr lang="de-DE" sz="4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b="1" dirty="0" smtClean="0"/>
              <a:t>	</a:t>
            </a:r>
            <a:r>
              <a:rPr lang="de-DE" b="1" dirty="0" err="1" smtClean="0"/>
              <a:t>We</a:t>
            </a:r>
            <a:r>
              <a:rPr lang="de-DE" b="1" dirty="0" smtClean="0"/>
              <a:t> </a:t>
            </a:r>
            <a:r>
              <a:rPr lang="de-DE" b="1" dirty="0" err="1" smtClean="0"/>
              <a:t>want</a:t>
            </a:r>
            <a:r>
              <a:rPr lang="de-DE" b="1" dirty="0" smtClean="0"/>
              <a:t>…</a:t>
            </a:r>
          </a:p>
          <a:p>
            <a:pPr>
              <a:buNone/>
            </a:pPr>
            <a:endParaRPr lang="de-DE" b="1" dirty="0" smtClean="0"/>
          </a:p>
          <a:p>
            <a:r>
              <a:rPr lang="en-US" dirty="0" smtClean="0"/>
              <a:t>different clubs after school where we can do some random stuff and improve our </a:t>
            </a:r>
            <a:r>
              <a:rPr lang="en-US" dirty="0" smtClean="0"/>
              <a:t>grades</a:t>
            </a:r>
          </a:p>
          <a:p>
            <a:endParaRPr lang="en-US" dirty="0" smtClean="0"/>
          </a:p>
          <a:p>
            <a:r>
              <a:rPr lang="en-US" dirty="0" smtClean="0"/>
              <a:t>that our school starts </a:t>
            </a:r>
            <a:r>
              <a:rPr lang="en-US" dirty="0" smtClean="0"/>
              <a:t>at 10 o’clock a.m. and </a:t>
            </a:r>
            <a:r>
              <a:rPr lang="en-US" dirty="0" smtClean="0"/>
              <a:t>not </a:t>
            </a:r>
            <a:r>
              <a:rPr lang="en-US" dirty="0" smtClean="0"/>
              <a:t>finish later than 3 or 4 o’clock p.m.</a:t>
            </a:r>
            <a:endParaRPr lang="de-DE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de-DE" dirty="0" smtClean="0"/>
          </a:p>
        </p:txBody>
      </p:sp>
      <p:sp>
        <p:nvSpPr>
          <p:cNvPr id="4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800" dirty="0" err="1" smtClean="0"/>
              <a:t>our</a:t>
            </a:r>
            <a:r>
              <a:rPr lang="de-DE" sz="4800" dirty="0" smtClean="0"/>
              <a:t> </a:t>
            </a:r>
            <a:r>
              <a:rPr lang="de-DE" sz="4800" dirty="0" err="1" smtClean="0"/>
              <a:t>dreamschool</a:t>
            </a:r>
            <a:endParaRPr lang="de-DE" sz="4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1100"/>
              </a:spcAft>
              <a:buNone/>
            </a:pPr>
            <a:r>
              <a:rPr lang="en-US" b="1" dirty="0" smtClean="0"/>
              <a:t>	We </a:t>
            </a:r>
            <a:r>
              <a:rPr lang="en-US" b="1" dirty="0" smtClean="0"/>
              <a:t>must </a:t>
            </a:r>
            <a:r>
              <a:rPr lang="en-US" b="1" dirty="0" smtClean="0"/>
              <a:t>have…</a:t>
            </a:r>
            <a:endParaRPr lang="en-US" b="1" dirty="0" smtClean="0"/>
          </a:p>
          <a:p>
            <a:pPr>
              <a:spcAft>
                <a:spcPts val="1100"/>
              </a:spcAft>
            </a:pPr>
            <a:r>
              <a:rPr lang="en-US" dirty="0" smtClean="0"/>
              <a:t>an own shopping mall in the school only for students NOT for teachers.</a:t>
            </a:r>
          </a:p>
          <a:p>
            <a:pPr>
              <a:spcAft>
                <a:spcPts val="1100"/>
              </a:spcAft>
            </a:pPr>
            <a:endParaRPr lang="en-US" dirty="0"/>
          </a:p>
          <a:p>
            <a:pPr>
              <a:spcAft>
                <a:spcPts val="1100"/>
              </a:spcAft>
              <a:buNone/>
            </a:pPr>
            <a:r>
              <a:rPr lang="en-US" b="1" dirty="0" smtClean="0"/>
              <a:t>	Teachers </a:t>
            </a:r>
            <a:r>
              <a:rPr lang="en-US" b="1" dirty="0" smtClean="0"/>
              <a:t>must be…</a:t>
            </a:r>
          </a:p>
          <a:p>
            <a:pPr>
              <a:spcAft>
                <a:spcPts val="1100"/>
              </a:spcAft>
            </a:pPr>
            <a:r>
              <a:rPr lang="en-US" dirty="0" smtClean="0"/>
              <a:t>the shop assistants</a:t>
            </a:r>
          </a:p>
          <a:p>
            <a:pPr>
              <a:spcAft>
                <a:spcPts val="1100"/>
              </a:spcAft>
            </a:pPr>
            <a:r>
              <a:rPr lang="en-US" dirty="0" smtClean="0"/>
              <a:t>always very nice to all students</a:t>
            </a:r>
          </a:p>
          <a:p>
            <a:pPr>
              <a:spcAft>
                <a:spcPts val="1100"/>
              </a:spcAft>
            </a:pPr>
            <a:endParaRPr lang="en-US" dirty="0" smtClean="0"/>
          </a:p>
          <a:p>
            <a:pPr>
              <a:spcAft>
                <a:spcPts val="1100"/>
              </a:spcAft>
            </a:pPr>
            <a:endParaRPr lang="en-US" dirty="0" smtClean="0"/>
          </a:p>
          <a:p>
            <a:pPr>
              <a:spcAft>
                <a:spcPts val="1100"/>
              </a:spcAft>
              <a:buNone/>
            </a:pPr>
            <a:r>
              <a:rPr lang="en-US" b="1" dirty="0" smtClean="0"/>
              <a:t>	</a:t>
            </a:r>
            <a:endParaRPr lang="de-DE" dirty="0" smtClean="0"/>
          </a:p>
          <a:p>
            <a:pPr>
              <a:spcAft>
                <a:spcPts val="1100"/>
              </a:spcAft>
            </a:pP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400" dirty="0" err="1" smtClean="0"/>
              <a:t>our</a:t>
            </a:r>
            <a:r>
              <a:rPr lang="de-DE" sz="4400" dirty="0" smtClean="0"/>
              <a:t> </a:t>
            </a:r>
            <a:r>
              <a:rPr lang="de-DE" sz="4400" dirty="0" err="1" smtClean="0"/>
              <a:t>dreamschool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100"/>
              </a:spcAft>
              <a:buNone/>
            </a:pPr>
            <a:r>
              <a:rPr lang="en-US" b="1" dirty="0" smtClean="0"/>
              <a:t>	Teachers </a:t>
            </a:r>
            <a:r>
              <a:rPr lang="en-US" b="1" dirty="0" smtClean="0"/>
              <a:t>must be… </a:t>
            </a:r>
            <a:endParaRPr lang="en-US" b="1" dirty="0" smtClean="0"/>
          </a:p>
          <a:p>
            <a:pPr>
              <a:spcBef>
                <a:spcPts val="0"/>
              </a:spcBef>
              <a:spcAft>
                <a:spcPts val="1100"/>
              </a:spcAft>
            </a:pPr>
            <a:r>
              <a:rPr lang="en-US" dirty="0" err="1" smtClean="0"/>
              <a:t>openminded</a:t>
            </a:r>
            <a:endParaRPr lang="en-US" dirty="0" smtClean="0"/>
          </a:p>
          <a:p>
            <a:pPr>
              <a:spcBef>
                <a:spcPts val="0"/>
              </a:spcBef>
              <a:spcAft>
                <a:spcPts val="1100"/>
              </a:spcAft>
            </a:pPr>
            <a:r>
              <a:rPr lang="en-US" dirty="0" smtClean="0"/>
              <a:t>modern</a:t>
            </a:r>
          </a:p>
          <a:p>
            <a:pPr>
              <a:spcBef>
                <a:spcPts val="0"/>
              </a:spcBef>
              <a:spcAft>
                <a:spcPts val="1100"/>
              </a:spcAft>
            </a:pPr>
            <a:r>
              <a:rPr lang="en-US" dirty="0" smtClean="0"/>
              <a:t>funny</a:t>
            </a:r>
          </a:p>
          <a:p>
            <a:pPr>
              <a:spcBef>
                <a:spcPts val="0"/>
              </a:spcBef>
              <a:spcAft>
                <a:spcPts val="1100"/>
              </a:spcAft>
            </a:pPr>
            <a:r>
              <a:rPr lang="en-US" dirty="0" smtClean="0"/>
              <a:t>easy-going</a:t>
            </a:r>
          </a:p>
          <a:p>
            <a:pPr>
              <a:spcBef>
                <a:spcPts val="0"/>
              </a:spcBef>
              <a:spcAft>
                <a:spcPts val="1100"/>
              </a:spcAft>
            </a:pPr>
            <a:r>
              <a:rPr lang="en-US" dirty="0" smtClean="0"/>
              <a:t>not old-fashioned</a:t>
            </a:r>
          </a:p>
          <a:p>
            <a:pPr>
              <a:spcBef>
                <a:spcPts val="0"/>
              </a:spcBef>
              <a:spcAft>
                <a:spcPts val="1100"/>
              </a:spcAft>
            </a:pPr>
            <a:r>
              <a:rPr lang="en-US" dirty="0" smtClean="0"/>
              <a:t>not strict</a:t>
            </a:r>
            <a:r>
              <a:rPr lang="en-US" dirty="0" smtClean="0"/>
              <a:t>.</a:t>
            </a:r>
            <a:endParaRPr lang="de-DE" dirty="0" smtClean="0"/>
          </a:p>
          <a:p>
            <a:pPr>
              <a:spcBef>
                <a:spcPts val="0"/>
              </a:spcBef>
              <a:spcAft>
                <a:spcPts val="1100"/>
              </a:spcAft>
            </a:pPr>
            <a:endParaRPr lang="de-DE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800" dirty="0" err="1" smtClean="0"/>
              <a:t>our</a:t>
            </a:r>
            <a:r>
              <a:rPr lang="de-DE" sz="4000" dirty="0" smtClean="0"/>
              <a:t> </a:t>
            </a:r>
            <a:r>
              <a:rPr lang="de-DE" sz="4800" dirty="0" err="1" smtClean="0"/>
              <a:t>dreamschool</a:t>
            </a:r>
            <a:endParaRPr lang="de-DE" sz="4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100"/>
              </a:spcAft>
              <a:buNone/>
            </a:pPr>
            <a:r>
              <a:rPr lang="en-US" b="1" dirty="0" smtClean="0"/>
              <a:t>	The teachers have to…</a:t>
            </a:r>
            <a:endParaRPr lang="en-US" b="1" dirty="0" smtClean="0"/>
          </a:p>
          <a:p>
            <a:pPr>
              <a:spcBef>
                <a:spcPts val="0"/>
              </a:spcBef>
              <a:spcAft>
                <a:spcPts val="1100"/>
              </a:spcAft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1100"/>
              </a:spcAft>
            </a:pPr>
            <a:r>
              <a:rPr lang="en-US" dirty="0" smtClean="0"/>
              <a:t>give us good </a:t>
            </a:r>
            <a:r>
              <a:rPr lang="en-US" dirty="0" smtClean="0"/>
              <a:t>marks and when they don’t do </a:t>
            </a:r>
            <a:r>
              <a:rPr lang="en-US" dirty="0" smtClean="0"/>
              <a:t>it the </a:t>
            </a:r>
            <a:r>
              <a:rPr lang="en-US" dirty="0" smtClean="0"/>
              <a:t>teachers have to replace by robots</a:t>
            </a:r>
            <a:r>
              <a:rPr lang="en-US" dirty="0" smtClean="0"/>
              <a:t>.</a:t>
            </a:r>
          </a:p>
          <a:p>
            <a:pPr>
              <a:spcBef>
                <a:spcPts val="0"/>
              </a:spcBef>
              <a:spcAft>
                <a:spcPts val="1100"/>
              </a:spcAft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1100"/>
              </a:spcAft>
            </a:pPr>
            <a:r>
              <a:rPr lang="en-US" dirty="0" smtClean="0"/>
              <a:t>help us with understanding subjects </a:t>
            </a:r>
          </a:p>
          <a:p>
            <a:pPr>
              <a:spcBef>
                <a:spcPts val="0"/>
              </a:spcBef>
              <a:spcAft>
                <a:spcPts val="1100"/>
              </a:spcAft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1100"/>
              </a:spcAft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1100"/>
              </a:spcAft>
            </a:pPr>
            <a:endParaRPr lang="de-DE" dirty="0" smtClean="0"/>
          </a:p>
          <a:p>
            <a:endParaRPr lang="de-DE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800" dirty="0" err="1" smtClean="0"/>
              <a:t>our</a:t>
            </a:r>
            <a:r>
              <a:rPr lang="de-DE" sz="4400" dirty="0" smtClean="0"/>
              <a:t> </a:t>
            </a:r>
            <a:r>
              <a:rPr lang="de-DE" sz="4800" dirty="0" err="1" smtClean="0"/>
              <a:t>dreamschool</a:t>
            </a:r>
            <a:endParaRPr lang="de-DE" sz="4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pPr algn="ctr">
              <a:buNone/>
            </a:pPr>
            <a:r>
              <a:rPr lang="en-US" b="1" dirty="0" smtClean="0"/>
              <a:t>Everybody passes the year and nobody has to repeat the class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800" dirty="0" err="1" smtClean="0"/>
              <a:t>our</a:t>
            </a:r>
            <a:r>
              <a:rPr lang="de-DE" sz="4400" dirty="0" smtClean="0"/>
              <a:t> </a:t>
            </a:r>
            <a:r>
              <a:rPr lang="de-DE" sz="4800" dirty="0" err="1" smtClean="0"/>
              <a:t>dreamschool</a:t>
            </a:r>
            <a:endParaRPr lang="de-DE" sz="4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Galathe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30</Words>
  <Application>Microsoft Office PowerPoint</Application>
  <PresentationFormat>Bildschirmpräsentation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Deimos</vt:lpstr>
      <vt:lpstr>our dream school </vt:lpstr>
      <vt:lpstr>our dreamschool</vt:lpstr>
      <vt:lpstr>our dreamschool</vt:lpstr>
      <vt:lpstr>our dreamschool</vt:lpstr>
      <vt:lpstr>our dreamschool</vt:lpstr>
      <vt:lpstr>our dreamschool</vt:lpstr>
      <vt:lpstr>our dreamschool</vt:lpstr>
      <vt:lpstr>our dreamschool</vt:lpstr>
      <vt:lpstr>our dreamschool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school</dc:title>
  <dc:creator>student</dc:creator>
  <cp:lastModifiedBy>student</cp:lastModifiedBy>
  <cp:revision>16</cp:revision>
  <dcterms:created xsi:type="dcterms:W3CDTF">2015-02-06T07:25:37Z</dcterms:created>
  <dcterms:modified xsi:type="dcterms:W3CDTF">2015-02-06T08:24:33Z</dcterms:modified>
</cp:coreProperties>
</file>