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81" autoAdjust="0"/>
  </p:normalViewPr>
  <p:slideViewPr>
    <p:cSldViewPr>
      <p:cViewPr>
        <p:scale>
          <a:sx n="89" d="100"/>
          <a:sy n="89" d="100"/>
        </p:scale>
        <p:origin x="-29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62363B-A94F-412B-ABBF-793FB7CFA549}" type="datetimeFigureOut">
              <a:rPr lang="hu-HU" smtClean="0"/>
              <a:pPr/>
              <a:t>2017.05.21.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5593E3-65F5-46C8-8E63-3F2C2B500C8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ESCAPE Project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2912" cy="1752600"/>
          </a:xfrm>
        </p:spPr>
        <p:txBody>
          <a:bodyPr/>
          <a:lstStyle/>
          <a:p>
            <a:pPr algn="ctr"/>
            <a:r>
              <a:rPr lang="hu-HU" dirty="0" smtClean="0"/>
              <a:t>2015 </a:t>
            </a:r>
            <a:r>
              <a:rPr lang="hu-HU" dirty="0" err="1" smtClean="0"/>
              <a:t>Slovakia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19268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-18590"/>
            <a:ext cx="8229600" cy="1399032"/>
          </a:xfrm>
        </p:spPr>
        <p:txBody>
          <a:bodyPr/>
          <a:lstStyle/>
          <a:p>
            <a:pPr algn="ctr"/>
            <a:r>
              <a:rPr lang="hu-HU" b="1" i="1" dirty="0" smtClean="0"/>
              <a:t>Day 1: </a:t>
            </a:r>
            <a:r>
              <a:rPr lang="hu-HU" b="1" i="1" dirty="0" err="1" smtClean="0"/>
              <a:t>dinner</a:t>
            </a:r>
            <a:endParaRPr lang="hu-HU" b="1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536504" cy="340237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7510" y="-315416"/>
            <a:ext cx="8229600" cy="1399032"/>
          </a:xfrm>
        </p:spPr>
        <p:txBody>
          <a:bodyPr/>
          <a:lstStyle/>
          <a:p>
            <a:r>
              <a:rPr lang="hu-HU" dirty="0" smtClean="0"/>
              <a:t>Day 2</a:t>
            </a:r>
            <a:r>
              <a:rPr lang="hu-HU" dirty="0" smtClean="0"/>
              <a:t> 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7834"/>
            <a:ext cx="6120680" cy="459051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17834"/>
            <a:ext cx="6021385" cy="45160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1" y="3356992"/>
            <a:ext cx="2355726" cy="31409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88723"/>
            <a:ext cx="4090424" cy="54538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724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Day 3</a:t>
            </a:r>
            <a:r>
              <a:rPr lang="hu-HU" sz="3600" dirty="0" smtClean="0"/>
              <a:t> : </a:t>
            </a:r>
            <a:r>
              <a:rPr lang="hu-HU" sz="3600" dirty="0" err="1" smtClean="0"/>
              <a:t>Gabcikovo-Dike</a:t>
            </a:r>
            <a:r>
              <a:rPr lang="hu-HU" sz="3600" dirty="0" smtClean="0"/>
              <a:t> and Béla</a:t>
            </a:r>
            <a:endParaRPr lang="hu-HU" sz="3600" dirty="0"/>
          </a:p>
        </p:txBody>
      </p:sp>
      <p:pic>
        <p:nvPicPr>
          <p:cNvPr id="1027" name="Picture 3" descr="C:\Users\mmm\Downloads\12071668_904233639662682_122712122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0" y="1196752"/>
            <a:ext cx="3883630" cy="51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mm\Downloads\12068831_1159225537424377_657078747891923814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91" y="1681783"/>
            <a:ext cx="5610812" cy="42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mm\Downloads\12076983_484461141679186_101921064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03" y="908720"/>
            <a:ext cx="627269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mm\Downloads\12077385_484461385012495_40154171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1" y="3356992"/>
            <a:ext cx="6160769" cy="34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mm\Downloads\12084166_484444395014194_1822621019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73" y="3356993"/>
            <a:ext cx="6291341" cy="35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Day 4</a:t>
            </a:r>
            <a:r>
              <a:rPr lang="hu-HU" sz="3600" dirty="0" smtClean="0"/>
              <a:t> : </a:t>
            </a:r>
            <a:r>
              <a:rPr lang="hu-HU" sz="3600" dirty="0" smtClean="0"/>
              <a:t>Esztergom and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dirty="0" err="1" smtClean="0"/>
              <a:t>school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36711"/>
            <a:ext cx="3908007" cy="29310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82" y="836712"/>
            <a:ext cx="4104456" cy="30783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9130649" cy="1447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1" y="3767717"/>
            <a:ext cx="9144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99032"/>
          </a:xfrm>
        </p:spPr>
        <p:txBody>
          <a:bodyPr/>
          <a:lstStyle/>
          <a:p>
            <a:pPr algn="ctr"/>
            <a:r>
              <a:rPr lang="hu-HU" dirty="0" smtClean="0"/>
              <a:t>Day 5: </a:t>
            </a:r>
            <a:r>
              <a:rPr lang="hu-HU" dirty="0" smtClean="0"/>
              <a:t>Bratislava</a:t>
            </a:r>
            <a:endParaRPr lang="hu-HU" dirty="0"/>
          </a:p>
        </p:txBody>
      </p:sp>
      <p:pic>
        <p:nvPicPr>
          <p:cNvPr id="2055" name="Picture 7" descr="C:\Users\mmm\Downloads\12068688_1159242164089381_332428052457656960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633"/>
            <a:ext cx="2933989" cy="3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mm\Downloads\12096340_1159242207422710_67444082669175378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89219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mm\Downloads\12132465_1159241810756083_191233138621139092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10" y="3875626"/>
            <a:ext cx="2355726" cy="29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mm\Downloads\12081544_904230876329625_28912264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9186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mm\Downloads\12067909_485042131621087_113486575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50" y="3875626"/>
            <a:ext cx="4994133" cy="28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19" y="-97294"/>
            <a:ext cx="8229600" cy="1399032"/>
          </a:xfrm>
        </p:spPr>
        <p:txBody>
          <a:bodyPr/>
          <a:lstStyle/>
          <a:p>
            <a:pPr algn="ctr"/>
            <a:r>
              <a:rPr lang="hu-HU" dirty="0" smtClean="0"/>
              <a:t>Day 6: </a:t>
            </a:r>
            <a:r>
              <a:rPr lang="hu-HU" dirty="0" err="1" smtClean="0"/>
              <a:t>presentations</a:t>
            </a:r>
            <a:endParaRPr lang="hu-HU" dirty="0"/>
          </a:p>
        </p:txBody>
      </p:sp>
      <p:pic>
        <p:nvPicPr>
          <p:cNvPr id="3076" name="Picture 4" descr="C:\Users\mmm\Downloads\12120085_1159248324088765_896514189272312112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684917" cy="2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mm\Downloads\12140169_1159248170755447_789107237088396742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9" y="1182931"/>
            <a:ext cx="3149179" cy="4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" y="4018183"/>
            <a:ext cx="3491880" cy="26189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05672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99032"/>
          </a:xfrm>
        </p:spPr>
        <p:txBody>
          <a:bodyPr/>
          <a:lstStyle/>
          <a:p>
            <a:pPr algn="ctr"/>
            <a:r>
              <a:rPr lang="hu-HU" dirty="0" smtClean="0"/>
              <a:t>Day 6: </a:t>
            </a:r>
            <a:r>
              <a:rPr lang="hu-HU" dirty="0" smtClean="0"/>
              <a:t>The fair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764704"/>
            <a:ext cx="3323861" cy="24928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764704"/>
            <a:ext cx="2698015" cy="35973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3717032"/>
            <a:ext cx="3680409" cy="27603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9595"/>
            <a:ext cx="4086200" cy="30646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59" y="764704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0"/>
            <a:ext cx="8085584" cy="1399032"/>
          </a:xfrm>
        </p:spPr>
        <p:txBody>
          <a:bodyPr/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memories</a:t>
            </a:r>
            <a:endParaRPr lang="hu-HU" dirty="0"/>
          </a:p>
        </p:txBody>
      </p:sp>
      <p:pic>
        <p:nvPicPr>
          <p:cNvPr id="1029" name="Picture 5" descr="F:\Móni cucc\received_9036207963906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8207896" cy="6155923"/>
          </a:xfrm>
          <a:prstGeom prst="rect">
            <a:avLst/>
          </a:prstGeom>
          <a:noFill/>
        </p:spPr>
      </p:pic>
      <p:pic>
        <p:nvPicPr>
          <p:cNvPr id="1030" name="Picture 6" descr="F:\Móni cucc\received_150043193694887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6364">
            <a:off x="1347461" y="1473767"/>
            <a:ext cx="6734769" cy="5051077"/>
          </a:xfrm>
          <a:prstGeom prst="rect">
            <a:avLst/>
          </a:prstGeom>
          <a:noFill/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9" y="1076598"/>
            <a:ext cx="3978548" cy="530473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23" y="1479025"/>
            <a:ext cx="6720747" cy="50405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9" y="980728"/>
            <a:ext cx="6768752" cy="50765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46" y="1479025"/>
            <a:ext cx="6771554" cy="50786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" y="1107504"/>
            <a:ext cx="7031765" cy="52738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09" y="1134126"/>
            <a:ext cx="6359691" cy="476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</TotalTime>
  <Words>39</Words>
  <Application>Microsoft Office PowerPoint</Application>
  <PresentationFormat>Diavetítés a képernyőre (4:3 oldalarány)</PresentationFormat>
  <Paragraphs>10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Lendület</vt:lpstr>
      <vt:lpstr>ESCAPE Project </vt:lpstr>
      <vt:lpstr>Day 1: dinner</vt:lpstr>
      <vt:lpstr>Day 2 :</vt:lpstr>
      <vt:lpstr>Day 3 : Gabcikovo-Dike and Béla</vt:lpstr>
      <vt:lpstr>Day 4 : Esztergom and the school</vt:lpstr>
      <vt:lpstr>Day 5: Bratislava</vt:lpstr>
      <vt:lpstr>Day 6: presentations</vt:lpstr>
      <vt:lpstr>Day 6: The fair</vt:lpstr>
      <vt:lpstr>Our memories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Project</dc:title>
  <dc:creator>Ivádyék</dc:creator>
  <cp:lastModifiedBy>Ivádyék</cp:lastModifiedBy>
  <cp:revision>19</cp:revision>
  <dcterms:created xsi:type="dcterms:W3CDTF">2015-09-30T14:56:49Z</dcterms:created>
  <dcterms:modified xsi:type="dcterms:W3CDTF">2017-05-21T15:45:27Z</dcterms:modified>
</cp:coreProperties>
</file>