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5" r:id="rId9"/>
    <p:sldId id="269" r:id="rId10"/>
    <p:sldId id="263" r:id="rId11"/>
    <p:sldId id="266" r:id="rId12"/>
    <p:sldId id="270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8" autoAdjust="0"/>
    <p:restoredTop sz="94660"/>
  </p:normalViewPr>
  <p:slideViewPr>
    <p:cSldViewPr>
      <p:cViewPr>
        <p:scale>
          <a:sx n="80" d="100"/>
          <a:sy n="80" d="100"/>
        </p:scale>
        <p:origin x="-2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4C93-0E15-4603-92C2-A82E1F193C40}" type="datetimeFigureOut">
              <a:rPr lang="cs-CZ" smtClean="0"/>
              <a:pPr/>
              <a:t>30.9.2015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98C2-9C96-445E-927A-8A26E27CC6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4C93-0E15-4603-92C2-A82E1F193C40}" type="datetimeFigureOut">
              <a:rPr lang="cs-CZ" smtClean="0"/>
              <a:pPr/>
              <a:t>30.9.2015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98C2-9C96-445E-927A-8A26E27CC6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4C93-0E15-4603-92C2-A82E1F193C40}" type="datetimeFigureOut">
              <a:rPr lang="cs-CZ" smtClean="0"/>
              <a:pPr/>
              <a:t>30.9.2015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98C2-9C96-445E-927A-8A26E27CC6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4C93-0E15-4603-92C2-A82E1F193C40}" type="datetimeFigureOut">
              <a:rPr lang="cs-CZ" smtClean="0"/>
              <a:pPr/>
              <a:t>30.9.2015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98C2-9C96-445E-927A-8A26E27CC6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4C93-0E15-4603-92C2-A82E1F193C40}" type="datetimeFigureOut">
              <a:rPr lang="cs-CZ" smtClean="0"/>
              <a:pPr/>
              <a:t>30.9.2015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98C2-9C96-445E-927A-8A26E27CC6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4C93-0E15-4603-92C2-A82E1F193C40}" type="datetimeFigureOut">
              <a:rPr lang="cs-CZ" smtClean="0"/>
              <a:pPr/>
              <a:t>30.9.2015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98C2-9C96-445E-927A-8A26E27CC6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4C93-0E15-4603-92C2-A82E1F193C40}" type="datetimeFigureOut">
              <a:rPr lang="cs-CZ" smtClean="0"/>
              <a:pPr/>
              <a:t>30.9.2015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98C2-9C96-445E-927A-8A26E27CC6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4C93-0E15-4603-92C2-A82E1F193C40}" type="datetimeFigureOut">
              <a:rPr lang="cs-CZ" smtClean="0"/>
              <a:pPr/>
              <a:t>30.9.2015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98C2-9C96-445E-927A-8A26E27CC6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4C93-0E15-4603-92C2-A82E1F193C40}" type="datetimeFigureOut">
              <a:rPr lang="cs-CZ" smtClean="0"/>
              <a:pPr/>
              <a:t>30.9.2015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98C2-9C96-445E-927A-8A26E27CC6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4C93-0E15-4603-92C2-A82E1F193C40}" type="datetimeFigureOut">
              <a:rPr lang="cs-CZ" smtClean="0"/>
              <a:pPr/>
              <a:t>30.9.2015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98C2-9C96-445E-927A-8A26E27CC6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4C93-0E15-4603-92C2-A82E1F193C40}" type="datetimeFigureOut">
              <a:rPr lang="cs-CZ" smtClean="0"/>
              <a:pPr/>
              <a:t>30.9.2015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D98C2-9C96-445E-927A-8A26E27CC6B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14704C93-0E15-4603-92C2-A82E1F193C40}" type="datetimeFigureOut">
              <a:rPr lang="cs-CZ" smtClean="0"/>
              <a:pPr/>
              <a:t>30.9.2015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1DFD98C2-9C96-445E-927A-8A26E27CC6B5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" TargetMode="External"/><Relationship Id="rId2" Type="http://schemas.openxmlformats.org/officeDocument/2006/relationships/hyperlink" Target="http://www.wikipedia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iroda.cz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12" Type="http://schemas.openxmlformats.org/officeDocument/2006/relationships/image" Target="../media/image13.jpeg"/><Relationship Id="rId17" Type="http://schemas.openxmlformats.org/officeDocument/2006/relationships/image" Target="../media/image18.jpg"/><Relationship Id="rId2" Type="http://schemas.openxmlformats.org/officeDocument/2006/relationships/image" Target="../media/image3.png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jp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4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8.jpeg"/><Relationship Id="rId11" Type="http://schemas.openxmlformats.org/officeDocument/2006/relationships/image" Target="../media/image42.jpeg"/><Relationship Id="rId5" Type="http://schemas.openxmlformats.org/officeDocument/2006/relationships/image" Target="../media/image37.jpeg"/><Relationship Id="rId10" Type="http://schemas.openxmlformats.org/officeDocument/2006/relationships/image" Target="../media/image41.jpeg"/><Relationship Id="rId4" Type="http://schemas.openxmlformats.org/officeDocument/2006/relationships/image" Target="../media/image36.jpeg"/><Relationship Id="rId9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3399" y="2996952"/>
            <a:ext cx="7659078" cy="1470025"/>
          </a:xfrm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Nature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Czech Republic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15297" y="4777380"/>
            <a:ext cx="7117180" cy="861420"/>
          </a:xfrm>
        </p:spPr>
        <p:txBody>
          <a:bodyPr>
            <a:normAutofit/>
          </a:bodyPr>
          <a:lstStyle/>
          <a:p>
            <a:r>
              <a:rPr lang="cs-CZ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By: Klára Vaňková, Vendula Voláková, Sára Kubálková</a:t>
            </a:r>
            <a:endParaRPr lang="cs-CZ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40" y="5638800"/>
            <a:ext cx="1524874" cy="8640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676736"/>
            <a:ext cx="1069848" cy="8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2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1842" y="417048"/>
            <a:ext cx="7125113" cy="924475"/>
          </a:xfrm>
        </p:spPr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Nature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reserves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nearby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Tábor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569131"/>
            <a:ext cx="7125112" cy="4051437"/>
          </a:xfrm>
        </p:spPr>
        <p:txBody>
          <a:bodyPr/>
          <a:lstStyle/>
          <a:p>
            <a:pPr>
              <a:buClrTx/>
            </a:pPr>
            <a:r>
              <a:rPr lang="cs-CZ" u="sng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Borkovická</a:t>
            </a:r>
            <a:r>
              <a:rPr lang="cs-CZ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blata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–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Peat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bogs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marshland</a:t>
            </a:r>
            <a:endParaRPr lang="cs-CZ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Tx/>
            </a:pPr>
            <a:endParaRPr lang="cs-CZ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cs-CZ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Chýnov </a:t>
            </a:r>
            <a:r>
              <a:rPr lang="cs-CZ" u="sng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cave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–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lowest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spot – 42m underground</a:t>
            </a:r>
          </a:p>
          <a:p>
            <a:pPr>
              <a:buClrTx/>
            </a:pPr>
            <a:endParaRPr lang="cs-CZ" u="sng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cs-CZ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Choustník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– rocky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peak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covered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with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forest</a:t>
            </a:r>
            <a:endParaRPr lang="cs-CZ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Tx/>
            </a:pPr>
            <a:endParaRPr lang="cs-CZ" u="sng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cs-CZ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Pacov </a:t>
            </a:r>
            <a:r>
              <a:rPr lang="cs-CZ" u="sng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mountain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– habitat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of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minerals</a:t>
            </a:r>
            <a:endParaRPr lang="cs-CZ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>
              <a:buClrTx/>
            </a:pPr>
            <a:endParaRPr lang="cs-CZ" sz="21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09734"/>
            <a:ext cx="7949419" cy="42603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8" y="951819"/>
            <a:ext cx="7177194" cy="53828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78" y="1238943"/>
            <a:ext cx="7046890" cy="48337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65" y="1722618"/>
            <a:ext cx="7982994" cy="33237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2220" y="222366"/>
            <a:ext cx="151193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0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Thanks</a:t>
            </a:r>
            <a:r>
              <a:rPr lang="cs-CZ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4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for</a:t>
            </a:r>
            <a:r>
              <a:rPr lang="cs-CZ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4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your</a:t>
            </a:r>
            <a:r>
              <a:rPr lang="cs-CZ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4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attention</a:t>
            </a:r>
            <a:r>
              <a:rPr lang="cs-CZ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92112"/>
            <a:ext cx="1096963" cy="85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49" y="188640"/>
            <a:ext cx="151193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0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125113" cy="924475"/>
          </a:xfrm>
        </p:spPr>
        <p:txBody>
          <a:bodyPr/>
          <a:lstStyle/>
          <a:p>
            <a:r>
              <a:rPr lang="cs-CZ" dirty="0" err="1" smtClean="0"/>
              <a:t>Resources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484784"/>
            <a:ext cx="7125112" cy="4051437"/>
          </a:xfrm>
        </p:spPr>
        <p:txBody>
          <a:bodyPr/>
          <a:lstStyle/>
          <a:p>
            <a:r>
              <a:rPr lang="cs-CZ" dirty="0" smtClean="0">
                <a:hlinkClick r:id="rId2"/>
              </a:rPr>
              <a:t>www.wikipedia.com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www.google.com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www.priroda.cz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28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Content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1. </a:t>
            </a:r>
            <a:r>
              <a:rPr lang="cs-CZ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National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parks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r>
              <a:rPr lang="cs-CZ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our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country</a:t>
            </a:r>
          </a:p>
          <a:p>
            <a:pPr>
              <a:buClrTx/>
            </a:pP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2. </a:t>
            </a:r>
            <a:r>
              <a:rPr lang="cs-CZ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National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park Šumava</a:t>
            </a:r>
          </a:p>
          <a:p>
            <a:pPr>
              <a:buClrTx/>
            </a:pPr>
            <a:r>
              <a:rPr lang="cs-CZ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cs-CZ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Protected</a:t>
            </a:r>
            <a:r>
              <a:rPr lang="cs-CZ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landscape</a:t>
            </a:r>
            <a:r>
              <a:rPr lang="cs-CZ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area Blanský </a:t>
            </a:r>
            <a:r>
              <a:rPr lang="cs-CZ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forest</a:t>
            </a:r>
            <a:endParaRPr lang="cs-CZ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Tx/>
            </a:pPr>
            <a:r>
              <a:rPr lang="cs-CZ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cs-CZ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Protected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landscape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area Třeboňsko</a:t>
            </a:r>
          </a:p>
          <a:p>
            <a:pPr>
              <a:buClrTx/>
            </a:pP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5. 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Flora-</a:t>
            </a:r>
            <a:r>
              <a:rPr lang="cs-CZ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protected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flowers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and </a:t>
            </a:r>
            <a:r>
              <a:rPr lang="cs-CZ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trees</a:t>
            </a:r>
            <a:endParaRPr lang="cs-CZ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Tx/>
            </a:pP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6. 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Fauna-</a:t>
            </a:r>
            <a:r>
              <a:rPr lang="cs-CZ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protected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animals</a:t>
            </a:r>
            <a:endParaRPr lang="cs-CZ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Tx/>
            </a:pPr>
            <a:r>
              <a:rPr lang="cs-CZ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cs-CZ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Nature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reserves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nearby</a:t>
            </a:r>
            <a:r>
              <a:rPr lang="cs-CZ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Tábor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71" y="418436"/>
            <a:ext cx="1512168" cy="8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885" y="38578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List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of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National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Parks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37623"/>
            <a:ext cx="8856983" cy="580578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1.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National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park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of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Krkonoše – 17 May 1963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Tx/>
            </a:pPr>
            <a:endParaRPr lang="cs-CZ" sz="2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Tx/>
            </a:pP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2.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National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Park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of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Czech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Switzerland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– 1 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January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2000</a:t>
            </a:r>
          </a:p>
          <a:p>
            <a:pPr>
              <a:buClrTx/>
            </a:pPr>
            <a:endParaRPr lang="cs-CZ" sz="2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Tx/>
            </a:pP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3.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National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Park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of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Podyjí – 20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March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1991</a:t>
            </a:r>
          </a:p>
          <a:p>
            <a:pPr>
              <a:buClrTx/>
            </a:pPr>
            <a:endParaRPr lang="cs-CZ" sz="2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Tx/>
            </a:pP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4.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National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Park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of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Šumava – 20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March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1991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161" y="1277658"/>
            <a:ext cx="5803008" cy="435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86" y="1250954"/>
            <a:ext cx="5715040" cy="42862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9" y="1296796"/>
            <a:ext cx="5738853" cy="43041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225" y="1374914"/>
            <a:ext cx="5735337" cy="382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05" y="1282279"/>
            <a:ext cx="5814815" cy="43611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92" y="1450873"/>
            <a:ext cx="6551111" cy="491333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47" y="1333646"/>
            <a:ext cx="6684492" cy="501336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45" y="1857685"/>
            <a:ext cx="6557081" cy="304342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181" y="1427866"/>
            <a:ext cx="5861746" cy="39030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28" y="1299470"/>
            <a:ext cx="6660232" cy="499517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21" y="1277658"/>
            <a:ext cx="6562034" cy="420575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31" y="1411133"/>
            <a:ext cx="6613392" cy="423867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22" y="1537035"/>
            <a:ext cx="7080875" cy="453829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11" y="1501097"/>
            <a:ext cx="6415972" cy="411214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37" y="1374914"/>
            <a:ext cx="6624363" cy="496827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31" y="1331434"/>
            <a:ext cx="6693307" cy="501998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62735" y="360816"/>
            <a:ext cx="151193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6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125113" cy="924475"/>
          </a:xfrm>
        </p:spPr>
        <p:txBody>
          <a:bodyPr/>
          <a:lstStyle/>
          <a:p>
            <a:pPr algn="ctr"/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National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Park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of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Šumava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18902"/>
            <a:ext cx="8856984" cy="527845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National Park in the South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ern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Bohemia</a:t>
            </a:r>
            <a:endParaRPr lang="cs-CZ" sz="2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Tx/>
            </a:pP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Length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100 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km </a:t>
            </a:r>
          </a:p>
          <a:p>
            <a:pPr>
              <a:buClrTx/>
            </a:pP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Width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: 20 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km </a:t>
            </a:r>
          </a:p>
          <a:p>
            <a:pPr>
              <a:buClrTx/>
            </a:pP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Area: 680 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km2</a:t>
            </a:r>
          </a:p>
          <a:p>
            <a:pPr>
              <a:buClrTx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Since 1990 protected </a:t>
            </a:r>
            <a:r>
              <a:rPr lang="en-US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Biospherical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Reserve of UNESCO</a:t>
            </a:r>
            <a:endParaRPr lang="cs-CZ" sz="2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Tx/>
            </a:pP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Vltava/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Moldau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river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springs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here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(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longest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river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Czech Republic)</a:t>
            </a:r>
          </a:p>
          <a:p>
            <a:pPr>
              <a:buClrTx/>
            </a:pP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Trees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not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well adapted to the harsh local climate 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such as strong winds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and bark beetle</a:t>
            </a:r>
            <a:endParaRPr lang="cs-CZ" sz="2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395139"/>
            <a:ext cx="151193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7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31" y="920011"/>
            <a:ext cx="6864762" cy="514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11" y="924228"/>
            <a:ext cx="6875056" cy="515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46" y="886059"/>
            <a:ext cx="6801337" cy="510100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99" y="1047523"/>
            <a:ext cx="3581487" cy="5229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8561"/>
            <a:ext cx="4503759" cy="6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89" y="858920"/>
            <a:ext cx="810090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1" y="548561"/>
            <a:ext cx="8663996" cy="577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11" y="2503262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9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Protected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landscape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area Blanský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Forest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89721" y="1753827"/>
            <a:ext cx="8712967" cy="4051437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cs-CZ" sz="2400" dirty="0" err="1" smtClean="0">
                <a:solidFill>
                  <a:schemeClr val="bg1"/>
                </a:solidFill>
              </a:rPr>
              <a:t>Protected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landscape</a:t>
            </a:r>
            <a:r>
              <a:rPr lang="cs-CZ" sz="2400" dirty="0" smtClean="0">
                <a:solidFill>
                  <a:schemeClr val="bg1"/>
                </a:solidFill>
              </a:rPr>
              <a:t> area in </a:t>
            </a:r>
            <a:r>
              <a:rPr lang="cs-CZ" sz="2400" dirty="0" err="1" smtClean="0">
                <a:solidFill>
                  <a:schemeClr val="bg1"/>
                </a:solidFill>
              </a:rPr>
              <a:t>Soutern</a:t>
            </a:r>
            <a:r>
              <a:rPr lang="cs-CZ" sz="2400" dirty="0" smtClean="0">
                <a:solidFill>
                  <a:schemeClr val="bg1"/>
                </a:solidFill>
              </a:rPr>
              <a:t> Bohemia</a:t>
            </a:r>
            <a:endParaRPr lang="cs-CZ" sz="2400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cs-CZ" sz="2400" dirty="0" err="1" smtClean="0">
                <a:solidFill>
                  <a:schemeClr val="bg1"/>
                </a:solidFill>
              </a:rPr>
              <a:t>Since</a:t>
            </a:r>
            <a:r>
              <a:rPr lang="cs-CZ" sz="2400" dirty="0" smtClean="0">
                <a:solidFill>
                  <a:schemeClr val="bg1"/>
                </a:solidFill>
              </a:rPr>
              <a:t> 1990</a:t>
            </a:r>
            <a:endParaRPr lang="cs-CZ" sz="2400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cs-CZ" sz="2400" dirty="0">
                <a:solidFill>
                  <a:schemeClr val="bg1"/>
                </a:solidFill>
              </a:rPr>
              <a:t>Area 212,35 km²</a:t>
            </a:r>
          </a:p>
          <a:p>
            <a:pPr>
              <a:buClrTx/>
            </a:pPr>
            <a:r>
              <a:rPr lang="cs-CZ" sz="2400" dirty="0" err="1" smtClean="0">
                <a:solidFill>
                  <a:schemeClr val="bg1"/>
                </a:solidFill>
              </a:rPr>
              <a:t>Beautiful</a:t>
            </a:r>
            <a:r>
              <a:rPr lang="cs-CZ" sz="2400" dirty="0" smtClean="0">
                <a:solidFill>
                  <a:schemeClr val="bg1"/>
                </a:solidFill>
              </a:rPr>
              <a:t> and </a:t>
            </a:r>
            <a:r>
              <a:rPr lang="cs-CZ" sz="2400" dirty="0" err="1" smtClean="0">
                <a:solidFill>
                  <a:schemeClr val="bg1"/>
                </a:solidFill>
              </a:rPr>
              <a:t>preserved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nature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cs-CZ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frequented</a:t>
            </a:r>
            <a:r>
              <a:rPr lang="cs-CZ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recreation</a:t>
            </a:r>
            <a:r>
              <a:rPr lang="cs-CZ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area</a:t>
            </a:r>
          </a:p>
          <a:p>
            <a:pPr>
              <a:buClrTx/>
            </a:pPr>
            <a:r>
              <a:rPr lang="cs-CZ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The</a:t>
            </a:r>
            <a:r>
              <a:rPr lang="cs-CZ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Vltava/</a:t>
            </a:r>
            <a:r>
              <a:rPr lang="cs-CZ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Moldau</a:t>
            </a:r>
            <a:r>
              <a:rPr lang="cs-CZ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river</a:t>
            </a:r>
            <a:r>
              <a:rPr lang="cs-CZ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flows</a:t>
            </a:r>
            <a:r>
              <a:rPr lang="cs-CZ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through</a:t>
            </a:r>
            <a:r>
              <a:rPr lang="cs-CZ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5805264"/>
            <a:ext cx="1511939" cy="85351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34" y="188640"/>
            <a:ext cx="5902966" cy="378334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37" b="9267"/>
          <a:stretch/>
        </p:blipFill>
        <p:spPr>
          <a:xfrm>
            <a:off x="3284462" y="3173681"/>
            <a:ext cx="5789675" cy="34879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34" y="3637111"/>
            <a:ext cx="4655026" cy="30345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37" y="2623554"/>
            <a:ext cx="60960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920880" cy="924475"/>
          </a:xfrm>
        </p:spPr>
        <p:txBody>
          <a:bodyPr/>
          <a:lstStyle/>
          <a:p>
            <a:r>
              <a:rPr lang="cs-CZ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Protected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landscape</a:t>
            </a: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area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Třeboňsko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329139"/>
            <a:ext cx="7848872" cy="4051437"/>
          </a:xfrm>
        </p:spPr>
        <p:txBody>
          <a:bodyPr/>
          <a:lstStyle/>
          <a:p>
            <a:pPr>
              <a:buClrTx/>
            </a:pP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One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of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most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popular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tourist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destinations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Czech R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epublic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Tx/>
            </a:pP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Located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Southern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Bohemia region </a:t>
            </a: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near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state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borders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with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Austria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Tx/>
            </a:pPr>
            <a:r>
              <a:rPr lang="cs-CZ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There</a:t>
            </a:r>
            <a:r>
              <a:rPr lang="cs-CZ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are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currently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460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fishponds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which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are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used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for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breeding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freshwater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fish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especially</a:t>
            </a:r>
            <a:r>
              <a:rPr lang="cs-CZ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carp</a:t>
            </a:r>
            <a:endParaRPr lang="cs-CZ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buClrTx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714558"/>
            <a:ext cx="3208819" cy="18107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1" y="384521"/>
            <a:ext cx="6412260" cy="406822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18632"/>
            <a:ext cx="6464929" cy="43042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690685"/>
            <a:ext cx="151193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Petasites_albus_flow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589" y="3036324"/>
            <a:ext cx="2016224" cy="151216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r="6441"/>
          <a:stretch/>
        </p:blipFill>
        <p:spPr>
          <a:xfrm>
            <a:off x="2771800" y="4548492"/>
            <a:ext cx="2009248" cy="186187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7024" r="8000" b="4640"/>
          <a:stretch/>
        </p:blipFill>
        <p:spPr>
          <a:xfrm>
            <a:off x="7495900" y="4293096"/>
            <a:ext cx="1417507" cy="171994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r="1726" b="11465"/>
          <a:stretch/>
        </p:blipFill>
        <p:spPr>
          <a:xfrm>
            <a:off x="4683550" y="3275672"/>
            <a:ext cx="1970852" cy="1272820"/>
          </a:xfrm>
          <a:prstGeom prst="rect">
            <a:avLst/>
          </a:prstGeom>
        </p:spPr>
      </p:pic>
      <p:pic>
        <p:nvPicPr>
          <p:cNvPr id="10" name="Obrázek 9" descr="Viola_biflora_3006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1299" y="1556792"/>
            <a:ext cx="1815355" cy="15521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8685" y="248365"/>
            <a:ext cx="1511939" cy="8535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72" y="31237"/>
            <a:ext cx="7125113" cy="924475"/>
          </a:xfrm>
        </p:spPr>
        <p:txBody>
          <a:bodyPr/>
          <a:lstStyle/>
          <a:p>
            <a:r>
              <a:rPr lang="cs-CZ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anose="020B0502020202020204" pitchFamily="34" charset="0"/>
              </a:rPr>
              <a:t>FLORA</a:t>
            </a:r>
            <a:endParaRPr lang="cs-CZ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Century Gothic" panose="020B0502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50" y="4647169"/>
            <a:ext cx="2326909" cy="187785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9" y="1268760"/>
            <a:ext cx="2241695" cy="16561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81752"/>
            <a:ext cx="1866195" cy="28060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678738"/>
            <a:ext cx="2403573" cy="1601381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7010459" y="1394026"/>
            <a:ext cx="2039213" cy="2581529"/>
            <a:chOff x="6921411" y="1394026"/>
            <a:chExt cx="2039213" cy="2581529"/>
          </a:xfrm>
        </p:grpSpPr>
        <p:pic>
          <p:nvPicPr>
            <p:cNvPr id="1026" name="Picture 2" descr="C:\Users\Pepa\Desktop\Brno,_Královo_Pole,_smrk_ztepilý_v_Ramešově_ulici_(2)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1411" y="1394026"/>
              <a:ext cx="2039213" cy="2581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7761279" y="3542750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Spruce</a:t>
              </a:r>
              <a:endParaRPr lang="cs-CZ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415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1280px-Otakárek_fenyklový,_Lovoš,_2009-07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5953" y="983634"/>
            <a:ext cx="1997841" cy="13287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Obrázek 5" descr="peregrine-falcon-564506_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612" y="2704601"/>
            <a:ext cx="1341382" cy="17885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433" y="345539"/>
            <a:ext cx="1511939" cy="8535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832" y="128261"/>
            <a:ext cx="7125113" cy="924475"/>
          </a:xfrm>
        </p:spPr>
        <p:txBody>
          <a:bodyPr/>
          <a:lstStyle/>
          <a:p>
            <a:r>
              <a:rPr lang="cs-CZ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anose="020B0502020202020204" pitchFamily="34" charset="0"/>
              </a:rPr>
              <a:t>Fauna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6" y="885877"/>
            <a:ext cx="3843735" cy="15242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01" y="1162853"/>
            <a:ext cx="1953690" cy="293311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" y="4803201"/>
            <a:ext cx="2386607" cy="15904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67" y="2957941"/>
            <a:ext cx="1709104" cy="1281828"/>
          </a:xfrm>
          <a:prstGeom prst="rect">
            <a:avLst/>
          </a:prstGeom>
        </p:spPr>
      </p:pic>
      <p:pic>
        <p:nvPicPr>
          <p:cNvPr id="1026" name="Picture 2" descr="C:\Users\Pepa\Desktop\Kingfisher_Indi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803" y="4652381"/>
            <a:ext cx="2522788" cy="189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epa\Desktop\Otter_in_Southwol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4579848"/>
            <a:ext cx="2716207" cy="203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3779912" y="2629410"/>
            <a:ext cx="2845623" cy="1739729"/>
            <a:chOff x="3779912" y="2629410"/>
            <a:chExt cx="2845623" cy="173972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2629410"/>
              <a:ext cx="2608321" cy="1739729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5321374" y="3933056"/>
              <a:ext cx="1304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>
                  <a:solidFill>
                    <a:schemeClr val="bg1"/>
                  </a:solidFill>
                </a:rPr>
                <a:t>Grouse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56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utumn">
  <a:themeElements>
    <a:clrScheme name="Vlastní 1">
      <a:dk1>
        <a:sysClr val="windowText" lastClr="000000"/>
      </a:dk1>
      <a:lt1>
        <a:srgbClr val="677317"/>
      </a:lt1>
      <a:dk2>
        <a:srgbClr val="DBE78B"/>
      </a:dk2>
      <a:lt2>
        <a:srgbClr val="92D050"/>
      </a:lt2>
      <a:accent1>
        <a:srgbClr val="9BAC23"/>
      </a:accent1>
      <a:accent2>
        <a:srgbClr val="C4D73F"/>
      </a:accent2>
      <a:accent3>
        <a:srgbClr val="677317"/>
      </a:accent3>
      <a:accent4>
        <a:srgbClr val="677317"/>
      </a:accent4>
      <a:accent5>
        <a:srgbClr val="677317"/>
      </a:accent5>
      <a:accent6>
        <a:srgbClr val="677317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lastní 1">
    <a:dk1>
      <a:sysClr val="windowText" lastClr="000000"/>
    </a:dk1>
    <a:lt1>
      <a:srgbClr val="677317"/>
    </a:lt1>
    <a:dk2>
      <a:srgbClr val="DBE78B"/>
    </a:dk2>
    <a:lt2>
      <a:srgbClr val="92D050"/>
    </a:lt2>
    <a:accent1>
      <a:srgbClr val="9BAC23"/>
    </a:accent1>
    <a:accent2>
      <a:srgbClr val="C4D73F"/>
    </a:accent2>
    <a:accent3>
      <a:srgbClr val="677317"/>
    </a:accent3>
    <a:accent4>
      <a:srgbClr val="677317"/>
    </a:accent4>
    <a:accent5>
      <a:srgbClr val="677317"/>
    </a:accent5>
    <a:accent6>
      <a:srgbClr val="677317"/>
    </a:accent6>
    <a:hlink>
      <a:srgbClr val="408080"/>
    </a:hlink>
    <a:folHlink>
      <a:srgbClr val="5EAEA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1069</TotalTime>
  <Words>281</Words>
  <Application>Microsoft Office PowerPoint</Application>
  <PresentationFormat>Předvádění na obrazovce (4:3)</PresentationFormat>
  <Paragraphs>53</Paragraphs>
  <Slides>12</Slides>
  <Notes>0</Notes>
  <HiddenSlides>1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Autumn</vt:lpstr>
      <vt:lpstr>Nature in the Czech Republic</vt:lpstr>
      <vt:lpstr>Content</vt:lpstr>
      <vt:lpstr>List of National Parks</vt:lpstr>
      <vt:lpstr>National Park of Šumava</vt:lpstr>
      <vt:lpstr>Prezentace aplikace PowerPoint</vt:lpstr>
      <vt:lpstr>Protected landscape area Blanský Forest</vt:lpstr>
      <vt:lpstr>Protected landscape area Třeboňsko</vt:lpstr>
      <vt:lpstr>FLORA</vt:lpstr>
      <vt:lpstr>Fauna</vt:lpstr>
      <vt:lpstr>Nature reserves nearby Tábor</vt:lpstr>
      <vt:lpstr>Thanks for your attention </vt:lpstr>
      <vt:lpstr>Resources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in Czech Republic</dc:title>
  <dc:creator>Pepa</dc:creator>
  <cp:lastModifiedBy>Pepa</cp:lastModifiedBy>
  <cp:revision>79</cp:revision>
  <dcterms:created xsi:type="dcterms:W3CDTF">2015-09-07T18:34:34Z</dcterms:created>
  <dcterms:modified xsi:type="dcterms:W3CDTF">2015-09-30T20:21:38Z</dcterms:modified>
</cp:coreProperties>
</file>