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-240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6E7A5-A328-45DB-8193-5C74F498995A}" type="datetimeFigureOut">
              <a:rPr lang="hu-HU" smtClean="0"/>
              <a:pPr/>
              <a:t>2017.05.08.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A68C3-DCCB-49EA-AD07-8EB28EDA713E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18758277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6E7A5-A328-45DB-8193-5C74F498995A}" type="datetimeFigureOut">
              <a:rPr lang="hu-HU" smtClean="0"/>
              <a:pPr/>
              <a:t>2017.05.08.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A68C3-DCCB-49EA-AD07-8EB28EDA713E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21511526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6E7A5-A328-45DB-8193-5C74F498995A}" type="datetimeFigureOut">
              <a:rPr lang="hu-HU" smtClean="0"/>
              <a:pPr/>
              <a:t>2017.05.08.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A68C3-DCCB-49EA-AD07-8EB28EDA713E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7532829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6E7A5-A328-45DB-8193-5C74F498995A}" type="datetimeFigureOut">
              <a:rPr lang="hu-HU" smtClean="0"/>
              <a:pPr/>
              <a:t>2017.05.08.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A68C3-DCCB-49EA-AD07-8EB28EDA713E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22774312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6E7A5-A328-45DB-8193-5C74F498995A}" type="datetimeFigureOut">
              <a:rPr lang="hu-HU" smtClean="0"/>
              <a:pPr/>
              <a:t>2017.05.08.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A68C3-DCCB-49EA-AD07-8EB28EDA713E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5350576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6E7A5-A328-45DB-8193-5C74F498995A}" type="datetimeFigureOut">
              <a:rPr lang="hu-HU" smtClean="0"/>
              <a:pPr/>
              <a:t>2017.05.08.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A68C3-DCCB-49EA-AD07-8EB28EDA713E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4985791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6E7A5-A328-45DB-8193-5C74F498995A}" type="datetimeFigureOut">
              <a:rPr lang="hu-HU" smtClean="0"/>
              <a:pPr/>
              <a:t>2017.05.08.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A68C3-DCCB-49EA-AD07-8EB28EDA713E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3221701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6E7A5-A328-45DB-8193-5C74F498995A}" type="datetimeFigureOut">
              <a:rPr lang="hu-HU" smtClean="0"/>
              <a:pPr/>
              <a:t>2017.05.08.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A68C3-DCCB-49EA-AD07-8EB28EDA713E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3205991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6E7A5-A328-45DB-8193-5C74F498995A}" type="datetimeFigureOut">
              <a:rPr lang="hu-HU" smtClean="0"/>
              <a:pPr/>
              <a:t>2017.05.08.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A68C3-DCCB-49EA-AD07-8EB28EDA713E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809289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6E7A5-A328-45DB-8193-5C74F498995A}" type="datetimeFigureOut">
              <a:rPr lang="hu-HU" smtClean="0"/>
              <a:pPr/>
              <a:t>2017.05.08.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A68C3-DCCB-49EA-AD07-8EB28EDA713E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13475091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6E7A5-A328-45DB-8193-5C74F498995A}" type="datetimeFigureOut">
              <a:rPr lang="hu-HU" smtClean="0"/>
              <a:pPr/>
              <a:t>2017.05.08.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A68C3-DCCB-49EA-AD07-8EB28EDA713E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938646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46E7A5-A328-45DB-8193-5C74F498995A}" type="datetimeFigureOut">
              <a:rPr lang="hu-HU" smtClean="0"/>
              <a:pPr/>
              <a:t>2017.05.08.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EA68C3-DCCB-49EA-AD07-8EB28EDA713E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2379274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Relationship Id="rId9" Type="http://schemas.openxmlformats.org/officeDocument/2006/relationships/image" Target="../media/image66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image" Target="../media/image67.jpeg"/><Relationship Id="rId7" Type="http://schemas.openxmlformats.org/officeDocument/2006/relationships/image" Target="../media/image7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10" Type="http://schemas.openxmlformats.org/officeDocument/2006/relationships/image" Target="../media/image74.jpeg"/><Relationship Id="rId4" Type="http://schemas.openxmlformats.org/officeDocument/2006/relationships/image" Target="../media/image68.jpeg"/><Relationship Id="rId9" Type="http://schemas.openxmlformats.org/officeDocument/2006/relationships/image" Target="../media/image73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10" Type="http://schemas.openxmlformats.org/officeDocument/2006/relationships/image" Target="../media/image30.jpeg"/><Relationship Id="rId4" Type="http://schemas.openxmlformats.org/officeDocument/2006/relationships/image" Target="../media/image24.jpeg"/><Relationship Id="rId9" Type="http://schemas.openxmlformats.org/officeDocument/2006/relationships/image" Target="../media/image2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11" Type="http://schemas.openxmlformats.org/officeDocument/2006/relationships/image" Target="../media/image43.jpeg"/><Relationship Id="rId5" Type="http://schemas.openxmlformats.org/officeDocument/2006/relationships/image" Target="../media/image37.jpeg"/><Relationship Id="rId10" Type="http://schemas.openxmlformats.org/officeDocument/2006/relationships/image" Target="../media/image42.jpeg"/><Relationship Id="rId4" Type="http://schemas.openxmlformats.org/officeDocument/2006/relationships/image" Target="../media/image36.jpeg"/><Relationship Id="rId9" Type="http://schemas.openxmlformats.org/officeDocument/2006/relationships/image" Target="../media/image4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2916702" y="4881489"/>
            <a:ext cx="8815754" cy="1976511"/>
          </a:xfrm>
        </p:spPr>
        <p:txBody>
          <a:bodyPr>
            <a:normAutofit/>
          </a:bodyPr>
          <a:lstStyle/>
          <a:p>
            <a:r>
              <a:rPr lang="hu-HU" sz="6600" b="1" dirty="0" err="1" smtClean="0">
                <a:solidFill>
                  <a:schemeClr val="bg1"/>
                </a:solidFill>
                <a:latin typeface="Comic Sans MS" pitchFamily="66" charset="0"/>
              </a:rPr>
              <a:t>Escape</a:t>
            </a:r>
            <a:r>
              <a:rPr lang="hu-HU" sz="6600" b="1" dirty="0" smtClean="0">
                <a:solidFill>
                  <a:schemeClr val="bg1"/>
                </a:solidFill>
                <a:latin typeface="Comic Sans MS" pitchFamily="66" charset="0"/>
              </a:rPr>
              <a:t/>
            </a:r>
            <a:br>
              <a:rPr lang="hu-HU" sz="6600" b="1" dirty="0" smtClean="0">
                <a:solidFill>
                  <a:schemeClr val="bg1"/>
                </a:solidFill>
                <a:latin typeface="Comic Sans MS" pitchFamily="66" charset="0"/>
              </a:rPr>
            </a:br>
            <a:r>
              <a:rPr lang="hu-HU" sz="6600" b="1" dirty="0" smtClean="0">
                <a:solidFill>
                  <a:schemeClr val="bg1"/>
                </a:solidFill>
                <a:latin typeface="Comic Sans MS" pitchFamily="66" charset="0"/>
              </a:rPr>
              <a:t>Ljubljana 2016</a:t>
            </a:r>
            <a:endParaRPr lang="hu-HU" sz="66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566031" y="0"/>
            <a:ext cx="2625970" cy="1092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45319447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zövegdoboz 9"/>
          <p:cNvSpPr txBox="1"/>
          <p:nvPr/>
        </p:nvSpPr>
        <p:spPr>
          <a:xfrm>
            <a:off x="4470401" y="0"/>
            <a:ext cx="3773713" cy="1107996"/>
          </a:xfrm>
          <a:prstGeom prst="rect">
            <a:avLst/>
          </a:prstGeom>
          <a:solidFill>
            <a:schemeClr val="accent4">
              <a:lumMod val="20000"/>
              <a:lumOff val="80000"/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6600" dirty="0" err="1" smtClean="0">
                <a:solidFill>
                  <a:srgbClr val="002060"/>
                </a:solidFill>
                <a:latin typeface="Comic Sans MS" pitchFamily="66" charset="0"/>
              </a:rPr>
              <a:t>Friday</a:t>
            </a:r>
            <a:endParaRPr lang="hu-HU" sz="6600" dirty="0">
              <a:solidFill>
                <a:srgbClr val="002060"/>
              </a:solidFill>
              <a:latin typeface="Comic Sans MS" pitchFamily="66" charset="0"/>
            </a:endParaRP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27202" y="874791"/>
            <a:ext cx="8113483" cy="5983209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997734">
            <a:off x="2329488" y="596056"/>
            <a:ext cx="7003910" cy="5858933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748614">
            <a:off x="1872342" y="711947"/>
            <a:ext cx="7228115" cy="5831024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71208" y="179045"/>
            <a:ext cx="4634278" cy="6417698"/>
          </a:xfrm>
          <a:prstGeom prst="rect">
            <a:avLst/>
          </a:prstGeom>
        </p:spPr>
      </p:pic>
      <p:pic>
        <p:nvPicPr>
          <p:cNvPr id="12" name="Kép 11" descr="12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29969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93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193" decel="100000"/>
                                        <p:tgtEl>
                                          <p:spTgt spid="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308" accel="100000" fill="hold">
                                          <p:stCondLst>
                                            <p:cond delay="193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193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308" accel="100000" fill="hold">
                                          <p:stCondLst>
                                            <p:cond delay="193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193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308" accel="100000" fill="hold">
                                          <p:stCondLst>
                                            <p:cond delay="193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5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93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193" decel="100000"/>
                                        <p:tgtEl>
                                          <p:spTgt spid="1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1" dur="308" accel="100000" fill="hold">
                                          <p:stCondLst>
                                            <p:cond delay="193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2" dur="193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3" dur="308" accel="100000" fill="hold">
                                          <p:stCondLst>
                                            <p:cond delay="193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4" dur="193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5" dur="308" accel="100000" fill="hold">
                                          <p:stCondLst>
                                            <p:cond delay="193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zövegdoboz 10"/>
          <p:cNvSpPr txBox="1"/>
          <p:nvPr/>
        </p:nvSpPr>
        <p:spPr>
          <a:xfrm>
            <a:off x="1799771" y="3410857"/>
            <a:ext cx="7460343" cy="1107996"/>
          </a:xfrm>
          <a:prstGeom prst="rect">
            <a:avLst/>
          </a:prstGeom>
          <a:solidFill>
            <a:schemeClr val="accent4">
              <a:lumMod val="20000"/>
              <a:lumOff val="80000"/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6600" dirty="0" smtClean="0">
                <a:solidFill>
                  <a:srgbClr val="002060"/>
                </a:solidFill>
                <a:latin typeface="Comic Sans MS" pitchFamily="66" charset="0"/>
              </a:rPr>
              <a:t>Free </a:t>
            </a:r>
            <a:r>
              <a:rPr lang="hu-HU" sz="6600" dirty="0" err="1" smtClean="0">
                <a:solidFill>
                  <a:srgbClr val="002060"/>
                </a:solidFill>
                <a:latin typeface="Comic Sans MS" pitchFamily="66" charset="0"/>
              </a:rPr>
              <a:t>time</a:t>
            </a:r>
            <a:endParaRPr lang="hu-HU" sz="6600" dirty="0">
              <a:solidFill>
                <a:srgbClr val="002060"/>
              </a:solidFill>
              <a:latin typeface="Comic Sans MS" pitchFamily="66" charset="0"/>
            </a:endParaRP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64343" y="0"/>
            <a:ext cx="7982856" cy="6524869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475800">
            <a:off x="1549435" y="482397"/>
            <a:ext cx="7379980" cy="5581238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40347" y="304799"/>
            <a:ext cx="3824911" cy="5942737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045461">
            <a:off x="2150225" y="195943"/>
            <a:ext cx="5999538" cy="6662057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4415" y="275771"/>
            <a:ext cx="10871959" cy="6255657"/>
          </a:xfrm>
          <a:prstGeom prst="rect">
            <a:avLst/>
          </a:prstGeom>
        </p:spPr>
      </p:pic>
      <p:pic>
        <p:nvPicPr>
          <p:cNvPr id="12" name="Kép 11" descr="18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0824382">
            <a:off x="1720948" y="211014"/>
            <a:ext cx="8506265" cy="6379699"/>
          </a:xfrm>
          <a:prstGeom prst="rect">
            <a:avLst/>
          </a:prstGeom>
        </p:spPr>
      </p:pic>
      <p:pic>
        <p:nvPicPr>
          <p:cNvPr id="13" name="Kép 12" descr="19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78964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85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385" decel="100000"/>
                                        <p:tgtEl>
                                          <p:spTgt spid="1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385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385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45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93" decel="10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193" decel="100000"/>
                                        <p:tgtEl>
                                          <p:spTgt spid="1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59" dur="308" accel="100000" fill="hold">
                                          <p:stCondLst>
                                            <p:cond delay="193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60" dur="193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61" dur="308" accel="100000" fill="hold">
                                          <p:stCondLst>
                                            <p:cond delay="193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62" dur="193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63" dur="308" accel="100000" fill="hold">
                                          <p:stCondLst>
                                            <p:cond delay="193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ép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02286" y="449943"/>
            <a:ext cx="9979845" cy="5907314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814980">
            <a:off x="1278085" y="887740"/>
            <a:ext cx="8414297" cy="4980623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82057" y="0"/>
            <a:ext cx="4891314" cy="6514680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492234">
            <a:off x="2307772" y="554356"/>
            <a:ext cx="8215086" cy="6210036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5713" y="0"/>
            <a:ext cx="10813779" cy="6858000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291369">
            <a:off x="1442803" y="23092"/>
            <a:ext cx="8615597" cy="6461698"/>
          </a:xfrm>
          <a:prstGeom prst="rect">
            <a:avLst/>
          </a:prstGeom>
        </p:spPr>
      </p:pic>
      <p:pic>
        <p:nvPicPr>
          <p:cNvPr id="12" name="Kép 11" descr="20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2228" y="-40857"/>
            <a:ext cx="11654971" cy="6898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36904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5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3"/>
          <p:cNvSpPr txBox="1"/>
          <p:nvPr/>
        </p:nvSpPr>
        <p:spPr>
          <a:xfrm>
            <a:off x="1019695" y="5500622"/>
            <a:ext cx="10235737" cy="1107996"/>
          </a:xfrm>
          <a:prstGeom prst="rect">
            <a:avLst/>
          </a:prstGeom>
          <a:solidFill>
            <a:schemeClr val="accent4">
              <a:lumMod val="20000"/>
              <a:lumOff val="80000"/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6600" dirty="0" err="1" smtClean="0">
                <a:solidFill>
                  <a:schemeClr val="accent1">
                    <a:lumMod val="50000"/>
                  </a:schemeClr>
                </a:solidFill>
              </a:rPr>
              <a:t>Thank</a:t>
            </a:r>
            <a:r>
              <a:rPr lang="hu-HU" sz="66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hu-HU" sz="6600" dirty="0" err="1" smtClean="0">
                <a:solidFill>
                  <a:schemeClr val="accent1">
                    <a:lumMod val="50000"/>
                  </a:schemeClr>
                </a:solidFill>
              </a:rPr>
              <a:t>you</a:t>
            </a:r>
            <a:r>
              <a:rPr lang="hu-HU" sz="66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hu-HU" sz="6600" dirty="0" err="1" smtClean="0">
                <a:solidFill>
                  <a:schemeClr val="accent1">
                    <a:lumMod val="50000"/>
                  </a:schemeClr>
                </a:solidFill>
              </a:rPr>
              <a:t>for</a:t>
            </a:r>
            <a:r>
              <a:rPr lang="hu-HU" sz="66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hu-HU" sz="6600" dirty="0" err="1" smtClean="0">
                <a:solidFill>
                  <a:schemeClr val="accent1">
                    <a:lumMod val="50000"/>
                  </a:schemeClr>
                </a:solidFill>
              </a:rPr>
              <a:t>your</a:t>
            </a:r>
            <a:r>
              <a:rPr lang="hu-HU" sz="66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hu-HU" sz="6600" dirty="0" err="1" smtClean="0">
                <a:solidFill>
                  <a:schemeClr val="accent1">
                    <a:lumMod val="50000"/>
                  </a:schemeClr>
                </a:solidFill>
              </a:rPr>
              <a:t>attention</a:t>
            </a:r>
            <a:r>
              <a:rPr lang="hu-HU" sz="6600" dirty="0" smtClean="0">
                <a:solidFill>
                  <a:schemeClr val="accent1">
                    <a:lumMod val="50000"/>
                  </a:schemeClr>
                </a:solidFill>
              </a:rPr>
              <a:t>!</a:t>
            </a:r>
            <a:endParaRPr lang="hu-HU" sz="66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65365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zövegdoboz 16"/>
          <p:cNvSpPr txBox="1"/>
          <p:nvPr/>
        </p:nvSpPr>
        <p:spPr>
          <a:xfrm>
            <a:off x="4484913" y="229852"/>
            <a:ext cx="3091544" cy="1107996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6600" dirty="0" smtClean="0">
                <a:solidFill>
                  <a:srgbClr val="002060"/>
                </a:solidFill>
                <a:latin typeface="Comic Sans MS" pitchFamily="66" charset="0"/>
              </a:rPr>
              <a:t>Sunday</a:t>
            </a:r>
            <a:endParaRPr lang="hu-HU" sz="6600" dirty="0">
              <a:solidFill>
                <a:srgbClr val="002060"/>
              </a:solidFill>
              <a:latin typeface="Comic Sans MS" pitchFamily="66" charset="0"/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21672">
            <a:off x="1202999" y="1246137"/>
            <a:ext cx="8521464" cy="4996492"/>
          </a:xfrm>
          <a:prstGeom prst="rect">
            <a:avLst/>
          </a:prstGeom>
        </p:spPr>
      </p:pic>
      <p:pic>
        <p:nvPicPr>
          <p:cNvPr id="15" name="Kép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035539">
            <a:off x="3468998" y="1299179"/>
            <a:ext cx="6724225" cy="5043171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12290" name="Picture 2" descr="Attila Polyák fényképe.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071461" y="407194"/>
            <a:ext cx="7812768" cy="5859576"/>
          </a:xfrm>
          <a:prstGeom prst="rect">
            <a:avLst/>
          </a:prstGeom>
          <a:noFill/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132416">
            <a:off x="1543184" y="433219"/>
            <a:ext cx="8785803" cy="5406553"/>
          </a:xfrm>
          <a:prstGeom prst="rect">
            <a:avLst/>
          </a:prstGeom>
        </p:spPr>
      </p:pic>
      <p:pic>
        <p:nvPicPr>
          <p:cNvPr id="13" name="Kép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311470">
            <a:off x="3053808" y="465775"/>
            <a:ext cx="6162763" cy="6392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88404307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85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385" decel="100000"/>
                                        <p:tgtEl>
                                          <p:spTgt spid="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7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8" dur="385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9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0" dur="385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1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4" dur="1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80473" y="309968"/>
            <a:ext cx="7636098" cy="5909403"/>
          </a:xfrm>
          <a:prstGeom prst="rect">
            <a:avLst/>
          </a:prstGeom>
        </p:spPr>
      </p:pic>
      <p:sp>
        <p:nvSpPr>
          <p:cNvPr id="16" name="Szövegdoboz 15"/>
          <p:cNvSpPr txBox="1"/>
          <p:nvPr/>
        </p:nvSpPr>
        <p:spPr>
          <a:xfrm>
            <a:off x="3860796" y="275771"/>
            <a:ext cx="3599547" cy="1107996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6600" dirty="0" err="1" smtClean="0">
                <a:solidFill>
                  <a:srgbClr val="002060"/>
                </a:solidFill>
                <a:latin typeface="Comic Sans MS" pitchFamily="66" charset="0"/>
              </a:rPr>
              <a:t>Monday</a:t>
            </a:r>
            <a:endParaRPr lang="hu-HU" sz="6600" dirty="0">
              <a:solidFill>
                <a:srgbClr val="002060"/>
              </a:solidFill>
              <a:latin typeface="Comic Sans MS" pitchFamily="66" charset="0"/>
            </a:endParaRPr>
          </a:p>
        </p:txBody>
      </p:sp>
      <p:pic>
        <p:nvPicPr>
          <p:cNvPr id="13" name="Kép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626832">
            <a:off x="2816192" y="440560"/>
            <a:ext cx="6445486" cy="5881815"/>
          </a:xfrm>
          <a:prstGeom prst="rect">
            <a:avLst/>
          </a:prstGeom>
        </p:spPr>
      </p:pic>
      <p:pic>
        <p:nvPicPr>
          <p:cNvPr id="12" name="Kép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73943" y="402195"/>
            <a:ext cx="7757335" cy="6028348"/>
          </a:xfrm>
          <a:prstGeom prst="rect">
            <a:avLst/>
          </a:prstGeom>
        </p:spPr>
      </p:pic>
      <p:pic>
        <p:nvPicPr>
          <p:cNvPr id="14" name="Kép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280316">
            <a:off x="1812346" y="368833"/>
            <a:ext cx="8111690" cy="6132873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74841">
            <a:off x="1975273" y="880693"/>
            <a:ext cx="7808508" cy="5639541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73944" y="215178"/>
            <a:ext cx="7707085" cy="6617895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443312">
            <a:off x="1243394" y="300678"/>
            <a:ext cx="8460230" cy="6345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18253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7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770" decel="100000"/>
                                        <p:tgtEl>
                                          <p:spTgt spid="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0" dur="77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2" dur="77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4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4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4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4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45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82444" y="0"/>
            <a:ext cx="5109556" cy="6858000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07717" y="-20019"/>
            <a:ext cx="3474723" cy="2726576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07722" y="4723157"/>
            <a:ext cx="3474719" cy="2142054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" y="4114800"/>
            <a:ext cx="3607721" cy="2743200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" y="-20019"/>
            <a:ext cx="3607715" cy="2431046"/>
          </a:xfrm>
          <a:prstGeom prst="rect">
            <a:avLst/>
          </a:prstGeom>
        </p:spPr>
      </p:pic>
      <p:pic>
        <p:nvPicPr>
          <p:cNvPr id="12" name="Kép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2172250"/>
            <a:ext cx="3607719" cy="2550907"/>
          </a:xfrm>
          <a:prstGeom prst="rect">
            <a:avLst/>
          </a:prstGeom>
        </p:spPr>
      </p:pic>
      <p:pic>
        <p:nvPicPr>
          <p:cNvPr id="13" name="Kép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07721" y="2172251"/>
            <a:ext cx="3474720" cy="2550906"/>
          </a:xfrm>
          <a:prstGeom prst="rect">
            <a:avLst/>
          </a:prstGeom>
        </p:spPr>
      </p:pic>
      <p:sp>
        <p:nvSpPr>
          <p:cNvPr id="14" name="Szövegdoboz 13"/>
          <p:cNvSpPr txBox="1"/>
          <p:nvPr/>
        </p:nvSpPr>
        <p:spPr>
          <a:xfrm>
            <a:off x="8273143" y="5750004"/>
            <a:ext cx="3918857" cy="1107996"/>
          </a:xfrm>
          <a:prstGeom prst="rect">
            <a:avLst/>
          </a:prstGeom>
          <a:solidFill>
            <a:schemeClr val="accent4">
              <a:lumMod val="20000"/>
              <a:lumOff val="80000"/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6600" dirty="0" err="1" smtClean="0">
                <a:solidFill>
                  <a:srgbClr val="002060"/>
                </a:solidFill>
                <a:latin typeface="Comic Sans MS" pitchFamily="66" charset="0"/>
              </a:rPr>
              <a:t>Monday</a:t>
            </a:r>
            <a:endParaRPr lang="hu-HU" sz="6600" dirty="0">
              <a:solidFill>
                <a:srgbClr val="00206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02182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zövegdoboz 13"/>
          <p:cNvSpPr txBox="1"/>
          <p:nvPr/>
        </p:nvSpPr>
        <p:spPr>
          <a:xfrm>
            <a:off x="4281712" y="0"/>
            <a:ext cx="3396344" cy="1107996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6600" dirty="0" err="1" smtClean="0">
                <a:solidFill>
                  <a:srgbClr val="002060"/>
                </a:solidFill>
                <a:latin typeface="Comic Sans MS" pitchFamily="66" charset="0"/>
              </a:rPr>
              <a:t>Monday</a:t>
            </a:r>
            <a:endParaRPr lang="hu-HU" sz="6600" dirty="0">
              <a:solidFill>
                <a:srgbClr val="002060"/>
              </a:solidFill>
              <a:latin typeface="Comic Sans MS" pitchFamily="66" charset="0"/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350741">
            <a:off x="1557556" y="918767"/>
            <a:ext cx="7019915" cy="5596297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82424" y="300702"/>
            <a:ext cx="4779890" cy="6373182"/>
          </a:xfrm>
          <a:prstGeom prst="rect">
            <a:avLst/>
          </a:prstGeom>
        </p:spPr>
      </p:pic>
      <p:pic>
        <p:nvPicPr>
          <p:cNvPr id="13" name="Kép 12" descr="2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4515" y="1200701"/>
            <a:ext cx="8063042" cy="5531831"/>
          </a:xfrm>
          <a:prstGeom prst="rect">
            <a:avLst/>
          </a:prstGeom>
        </p:spPr>
      </p:pic>
      <p:pic>
        <p:nvPicPr>
          <p:cNvPr id="15" name="Kép 14" descr="23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135577">
            <a:off x="3152773" y="500419"/>
            <a:ext cx="7828179" cy="5871134"/>
          </a:xfrm>
          <a:prstGeom prst="rect">
            <a:avLst/>
          </a:prstGeom>
        </p:spPr>
      </p:pic>
      <p:pic>
        <p:nvPicPr>
          <p:cNvPr id="11" name="Kép 10" descr="9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3073" y="0"/>
            <a:ext cx="6126189" cy="6858000"/>
          </a:xfrm>
          <a:prstGeom prst="rect">
            <a:avLst/>
          </a:prstGeom>
        </p:spPr>
      </p:pic>
      <p:pic>
        <p:nvPicPr>
          <p:cNvPr id="16" name="Kép 15" descr="24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616906">
            <a:off x="2535754" y="224002"/>
            <a:ext cx="4729935" cy="6306581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36169" y="281353"/>
            <a:ext cx="8095621" cy="6567636"/>
          </a:xfrm>
          <a:prstGeom prst="rect">
            <a:avLst/>
          </a:prstGeom>
        </p:spPr>
      </p:pic>
      <p:pic>
        <p:nvPicPr>
          <p:cNvPr id="17" name="Kép 16" descr="25.jp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0992277">
            <a:off x="1790779" y="259336"/>
            <a:ext cx="8244637" cy="6155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25731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45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93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193" decel="100000"/>
                                        <p:tgtEl>
                                          <p:spTgt spid="1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4" dur="308" accel="100000" fill="hold">
                                          <p:stCondLst>
                                            <p:cond delay="193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5" dur="193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6" dur="308" accel="100000" fill="hold">
                                          <p:stCondLst>
                                            <p:cond delay="193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7" dur="193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8" dur="308" accel="100000" fill="hold">
                                          <p:stCondLst>
                                            <p:cond delay="193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ép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14075" y="365558"/>
            <a:ext cx="3412438" cy="6492442"/>
          </a:xfrm>
          <a:prstGeom prst="rect">
            <a:avLst/>
          </a:prstGeom>
        </p:spPr>
      </p:pic>
      <p:sp>
        <p:nvSpPr>
          <p:cNvPr id="10" name="Szövegdoboz 9"/>
          <p:cNvSpPr txBox="1"/>
          <p:nvPr/>
        </p:nvSpPr>
        <p:spPr>
          <a:xfrm>
            <a:off x="249382" y="0"/>
            <a:ext cx="665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sp>
        <p:nvSpPr>
          <p:cNvPr id="11" name="Szövegdoboz 10"/>
          <p:cNvSpPr txBox="1"/>
          <p:nvPr/>
        </p:nvSpPr>
        <p:spPr>
          <a:xfrm>
            <a:off x="3599540" y="0"/>
            <a:ext cx="3512459" cy="1107996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6600" dirty="0" err="1" smtClean="0">
                <a:solidFill>
                  <a:srgbClr val="002060"/>
                </a:solidFill>
                <a:latin typeface="Comic Sans MS" pitchFamily="66" charset="0"/>
              </a:rPr>
              <a:t>Monday</a:t>
            </a:r>
            <a:endParaRPr lang="hu-HU" sz="6600" dirty="0">
              <a:solidFill>
                <a:srgbClr val="002060"/>
              </a:solidFill>
              <a:latin typeface="Comic Sans MS" pitchFamily="66" charset="0"/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57164">
            <a:off x="1523999" y="319314"/>
            <a:ext cx="8389257" cy="6291943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206363">
            <a:off x="1378860" y="234346"/>
            <a:ext cx="8563427" cy="6333368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1198" y="-174172"/>
            <a:ext cx="9564916" cy="7089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16154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93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193" decel="100000"/>
                                        <p:tgtEl>
                                          <p:spTgt spid="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7" dur="308" accel="100000" fill="hold">
                                          <p:stCondLst>
                                            <p:cond delay="19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8" dur="193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9" dur="308" accel="100000" fill="hold">
                                          <p:stCondLst>
                                            <p:cond delay="19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0" dur="193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1" dur="308" accel="100000" fill="hold">
                                          <p:stCondLst>
                                            <p:cond delay="19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zövegdoboz 12"/>
          <p:cNvSpPr txBox="1"/>
          <p:nvPr/>
        </p:nvSpPr>
        <p:spPr>
          <a:xfrm>
            <a:off x="4141277" y="0"/>
            <a:ext cx="4422152" cy="1107996"/>
          </a:xfrm>
          <a:prstGeom prst="rect">
            <a:avLst/>
          </a:prstGeom>
          <a:solidFill>
            <a:schemeClr val="accent4">
              <a:lumMod val="20000"/>
              <a:lumOff val="80000"/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6600" dirty="0" err="1" smtClean="0">
                <a:solidFill>
                  <a:srgbClr val="002060"/>
                </a:solidFill>
                <a:latin typeface="Comic Sans MS" pitchFamily="66" charset="0"/>
              </a:rPr>
              <a:t>Tuesday</a:t>
            </a:r>
            <a:endParaRPr lang="hu-HU" sz="6600" dirty="0">
              <a:solidFill>
                <a:srgbClr val="002060"/>
              </a:solidFill>
              <a:latin typeface="Comic Sans MS" pitchFamily="66" charset="0"/>
            </a:endParaRPr>
          </a:p>
        </p:txBody>
      </p:sp>
      <p:pic>
        <p:nvPicPr>
          <p:cNvPr id="12" name="Kép 11" descr="1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58021" y="0"/>
            <a:ext cx="8197181" cy="6417493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975715">
            <a:off x="1915887" y="409079"/>
            <a:ext cx="7731277" cy="5798457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31539">
            <a:off x="1814288" y="549047"/>
            <a:ext cx="7562548" cy="5579634"/>
          </a:xfrm>
          <a:prstGeom prst="rect">
            <a:avLst/>
          </a:prstGeom>
        </p:spPr>
      </p:pic>
      <p:pic>
        <p:nvPicPr>
          <p:cNvPr id="14" name="Kép 13" descr="14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727500">
            <a:off x="2119087" y="453176"/>
            <a:ext cx="7046232" cy="5291080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36565" y="304539"/>
            <a:ext cx="8302522" cy="6226890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22171" y="-239119"/>
            <a:ext cx="4775200" cy="6867505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21429" y="0"/>
            <a:ext cx="9211141" cy="7148896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903513">
            <a:off x="862148" y="358964"/>
            <a:ext cx="3724366" cy="6408041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453291">
            <a:off x="4065563" y="270460"/>
            <a:ext cx="4539175" cy="6436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80477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 decel="10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45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6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ép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47445" y="168813"/>
            <a:ext cx="8745311" cy="6493901"/>
          </a:xfrm>
          <a:prstGeom prst="rect">
            <a:avLst/>
          </a:prstGeom>
        </p:spPr>
      </p:pic>
      <p:sp>
        <p:nvSpPr>
          <p:cNvPr id="16" name="Szövegdoboz 15"/>
          <p:cNvSpPr txBox="1"/>
          <p:nvPr/>
        </p:nvSpPr>
        <p:spPr>
          <a:xfrm>
            <a:off x="3904343" y="0"/>
            <a:ext cx="5370286" cy="1107996"/>
          </a:xfrm>
          <a:prstGeom prst="rect">
            <a:avLst/>
          </a:prstGeom>
          <a:solidFill>
            <a:schemeClr val="accent4">
              <a:lumMod val="20000"/>
              <a:lumOff val="80000"/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6600" dirty="0" err="1" smtClean="0">
                <a:solidFill>
                  <a:srgbClr val="002060"/>
                </a:solidFill>
                <a:latin typeface="Comic Sans MS" pitchFamily="66" charset="0"/>
              </a:rPr>
              <a:t>Wednesday</a:t>
            </a:r>
            <a:endParaRPr lang="hu-HU" sz="6600" dirty="0">
              <a:solidFill>
                <a:srgbClr val="002060"/>
              </a:solidFill>
              <a:latin typeface="Comic Sans MS" pitchFamily="66" charset="0"/>
            </a:endParaRPr>
          </a:p>
        </p:txBody>
      </p:sp>
      <p:pic>
        <p:nvPicPr>
          <p:cNvPr id="11" name="Kép 10" descr="15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904544">
            <a:off x="1842867" y="1111346"/>
            <a:ext cx="9106222" cy="4979965"/>
          </a:xfrm>
          <a:prstGeom prst="rect">
            <a:avLst/>
          </a:prstGeom>
        </p:spPr>
      </p:pic>
      <p:pic>
        <p:nvPicPr>
          <p:cNvPr id="13" name="Kép 12" descr="17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61333">
            <a:off x="3369505" y="307156"/>
            <a:ext cx="4753121" cy="6337495"/>
          </a:xfrm>
          <a:prstGeom prst="rect">
            <a:avLst/>
          </a:prstGeom>
        </p:spPr>
      </p:pic>
      <p:pic>
        <p:nvPicPr>
          <p:cNvPr id="14" name="Kép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98527" y="225855"/>
            <a:ext cx="8289534" cy="6217148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655899">
            <a:off x="3362179" y="313509"/>
            <a:ext cx="4656405" cy="6208540"/>
          </a:xfrm>
          <a:prstGeom prst="rect">
            <a:avLst/>
          </a:prstGeom>
        </p:spPr>
      </p:pic>
      <p:pic>
        <p:nvPicPr>
          <p:cNvPr id="12" name="Kép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10486" y="284099"/>
            <a:ext cx="5120640" cy="6331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40607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93" decel="100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193" decel="100000"/>
                                        <p:tgtEl>
                                          <p:spTgt spid="1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308" accel="100000" fill="hold">
                                          <p:stCondLst>
                                            <p:cond delay="193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193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308" accel="100000" fill="hold">
                                          <p:stCondLst>
                                            <p:cond delay="193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193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308" accel="100000" fill="hold">
                                          <p:stCondLst>
                                            <p:cond delay="193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93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193" decel="100000"/>
                                        <p:tgtEl>
                                          <p:spTgt spid="1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51" dur="308" accel="100000" fill="hold">
                                          <p:stCondLst>
                                            <p:cond delay="193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52" dur="193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53" dur="308" accel="100000" fill="hold">
                                          <p:stCondLst>
                                            <p:cond delay="193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4" dur="193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55" dur="308" accel="100000" fill="hold">
                                          <p:stCondLst>
                                            <p:cond delay="193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70742" y="1023258"/>
            <a:ext cx="7779658" cy="5834742"/>
          </a:xfrm>
          <a:prstGeom prst="rect">
            <a:avLst/>
          </a:prstGeom>
        </p:spPr>
      </p:pic>
      <p:sp>
        <p:nvSpPr>
          <p:cNvPr id="8" name="Szövegdoboz 7"/>
          <p:cNvSpPr txBox="1"/>
          <p:nvPr/>
        </p:nvSpPr>
        <p:spPr>
          <a:xfrm>
            <a:off x="3777487" y="0"/>
            <a:ext cx="4292455" cy="1107996"/>
          </a:xfrm>
          <a:prstGeom prst="rect">
            <a:avLst/>
          </a:prstGeom>
          <a:solidFill>
            <a:schemeClr val="accent4">
              <a:lumMod val="20000"/>
              <a:lumOff val="80000"/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6600" dirty="0" err="1" smtClean="0">
                <a:solidFill>
                  <a:srgbClr val="002060"/>
                </a:solidFill>
                <a:latin typeface="Comic Sans MS" pitchFamily="66" charset="0"/>
              </a:rPr>
              <a:t>Thursday</a:t>
            </a:r>
            <a:endParaRPr lang="hu-HU" sz="6600" dirty="0">
              <a:solidFill>
                <a:srgbClr val="002060"/>
              </a:solidFill>
              <a:latin typeface="Comic Sans MS" pitchFamily="66" charset="0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728464">
            <a:off x="1944144" y="842715"/>
            <a:ext cx="7415777" cy="5460414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472527">
            <a:off x="1494971" y="577202"/>
            <a:ext cx="8159352" cy="5634912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786801">
            <a:off x="1766264" y="941126"/>
            <a:ext cx="7193831" cy="4887114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49829" y="350135"/>
            <a:ext cx="8905502" cy="6253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07683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901</TotalTime>
  <Words>18</Words>
  <Application>Microsoft Office PowerPoint</Application>
  <PresentationFormat>Egyéni</PresentationFormat>
  <Paragraphs>12</Paragraphs>
  <Slides>13</Slides>
  <Notes>0</Notes>
  <HiddenSlides>0</HiddenSlides>
  <MMClips>0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13</vt:i4>
      </vt:variant>
    </vt:vector>
  </HeadingPairs>
  <TitlesOfParts>
    <vt:vector size="14" baseType="lpstr">
      <vt:lpstr>Office-téma</vt:lpstr>
      <vt:lpstr>Escape Ljubljana 2016</vt:lpstr>
      <vt:lpstr>2. dia</vt:lpstr>
      <vt:lpstr>3. dia</vt:lpstr>
      <vt:lpstr>4. dia</vt:lpstr>
      <vt:lpstr>5. dia</vt:lpstr>
      <vt:lpstr>6. dia</vt:lpstr>
      <vt:lpstr>7. dia</vt:lpstr>
      <vt:lpstr>8. dia</vt:lpstr>
      <vt:lpstr>9. dia</vt:lpstr>
      <vt:lpstr>10. dia</vt:lpstr>
      <vt:lpstr>11. dia</vt:lpstr>
      <vt:lpstr>12. dia</vt:lpstr>
      <vt:lpstr>13. dia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Escape Ljubljana 2016</dc:title>
  <dc:creator>Ati</dc:creator>
  <cp:lastModifiedBy>Gábor</cp:lastModifiedBy>
  <cp:revision>60</cp:revision>
  <dcterms:created xsi:type="dcterms:W3CDTF">2016-03-15T13:10:04Z</dcterms:created>
  <dcterms:modified xsi:type="dcterms:W3CDTF">2017-05-08T09:20:20Z</dcterms:modified>
</cp:coreProperties>
</file>