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5" r:id="rId1"/>
    <p:sldMasterId id="2147484159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2298-8D19-4D79-BB16-9C2BADA6D6CA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DAF3-9696-43B1-A65A-347A0EF672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562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2298-8D19-4D79-BB16-9C2BADA6D6CA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DAF3-9696-43B1-A65A-347A0EF672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810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2298-8D19-4D79-BB16-9C2BADA6D6CA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DAF3-9696-43B1-A65A-347A0EF672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307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2298-8D19-4D79-BB16-9C2BADA6D6CA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DAF3-9696-43B1-A65A-347A0EF672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0955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2298-8D19-4D79-BB16-9C2BADA6D6CA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DAF3-9696-43B1-A65A-347A0EF672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6275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2298-8D19-4D79-BB16-9C2BADA6D6CA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DAF3-9696-43B1-A65A-347A0EF672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5425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2298-8D19-4D79-BB16-9C2BADA6D6CA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DAF3-9696-43B1-A65A-347A0EF672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523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2298-8D19-4D79-BB16-9C2BADA6D6CA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DAF3-9696-43B1-A65A-347A0EF672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6397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2298-8D19-4D79-BB16-9C2BADA6D6CA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DAF3-9696-43B1-A65A-347A0EF672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3951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2298-8D19-4D79-BB16-9C2BADA6D6CA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DAF3-9696-43B1-A65A-347A0EF672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6122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2298-8D19-4D79-BB16-9C2BADA6D6CA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DAF3-9696-43B1-A65A-347A0EF672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310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2298-8D19-4D79-BB16-9C2BADA6D6CA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DAF3-9696-43B1-A65A-347A0EF672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7052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2FDB2298-8D19-4D79-BB16-9C2BADA6D6CA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04BDAF3-9696-43B1-A65A-347A0EF672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0628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2298-8D19-4D79-BB16-9C2BADA6D6CA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DAF3-9696-43B1-A65A-347A0EF672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8784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2298-8D19-4D79-BB16-9C2BADA6D6CA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DAF3-9696-43B1-A65A-347A0EF672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8750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2298-8D19-4D79-BB16-9C2BADA6D6CA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DAF3-9696-43B1-A65A-347A0EF672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9456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2298-8D19-4D79-BB16-9C2BADA6D6CA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DAF3-9696-43B1-A65A-347A0EF672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8051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2298-8D19-4D79-BB16-9C2BADA6D6CA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DAF3-9696-43B1-A65A-347A0EF672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33864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2298-8D19-4D79-BB16-9C2BADA6D6CA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DAF3-9696-43B1-A65A-347A0EF672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9197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2298-8D19-4D79-BB16-9C2BADA6D6CA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DAF3-9696-43B1-A65A-347A0EF672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3149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2298-8D19-4D79-BB16-9C2BADA6D6CA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DAF3-9696-43B1-A65A-347A0EF672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867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2298-8D19-4D79-BB16-9C2BADA6D6CA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DAF3-9696-43B1-A65A-347A0EF672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069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2298-8D19-4D79-BB16-9C2BADA6D6CA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DAF3-9696-43B1-A65A-347A0EF672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483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2298-8D19-4D79-BB16-9C2BADA6D6CA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DAF3-9696-43B1-A65A-347A0EF67294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24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2298-8D19-4D79-BB16-9C2BADA6D6CA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DAF3-9696-43B1-A65A-347A0EF67294}" type="slidenum">
              <a:rPr lang="hu-HU" smtClean="0"/>
              <a:t>‹#›</a:t>
            </a:fld>
            <a:endParaRPr lang="hu-H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6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2298-8D19-4D79-BB16-9C2BADA6D6CA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DAF3-9696-43B1-A65A-347A0EF672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029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2298-8D19-4D79-BB16-9C2BADA6D6CA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DAF3-9696-43B1-A65A-347A0EF672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73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2298-8D19-4D79-BB16-9C2BADA6D6CA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DAF3-9696-43B1-A65A-347A0EF672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939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FDB2298-8D19-4D79-BB16-9C2BADA6D6CA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BDAF3-9696-43B1-A65A-347A0EF672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982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FDB2298-8D19-4D79-BB16-9C2BADA6D6CA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04BDAF3-9696-43B1-A65A-347A0EF672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2801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  <p:sldLayoutId id="2147484172" r:id="rId13"/>
    <p:sldLayoutId id="2147484173" r:id="rId14"/>
    <p:sldLayoutId id="2147484174" r:id="rId15"/>
    <p:sldLayoutId id="2147484175" r:id="rId16"/>
    <p:sldLayoutId id="214748417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Budapest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yellow</a:t>
            </a:r>
            <a:r>
              <a:rPr lang="hu-HU" dirty="0" smtClean="0"/>
              <a:t> team</a:t>
            </a:r>
          </a:p>
          <a:p>
            <a:r>
              <a:rPr lang="hu-HU" dirty="0" smtClean="0"/>
              <a:t>SIBEL, Natali, </a:t>
            </a:r>
            <a:r>
              <a:rPr lang="hu-HU" dirty="0" err="1" smtClean="0"/>
              <a:t>Cristina</a:t>
            </a:r>
            <a:r>
              <a:rPr lang="hu-HU" dirty="0" smtClean="0"/>
              <a:t>, </a:t>
            </a:r>
            <a:r>
              <a:rPr lang="hu-HU" dirty="0" err="1" smtClean="0"/>
              <a:t>Arju</a:t>
            </a:r>
            <a:r>
              <a:rPr lang="hu-HU" dirty="0" smtClean="0"/>
              <a:t>, Tereza and Dániel</a:t>
            </a:r>
          </a:p>
        </p:txBody>
      </p:sp>
    </p:spTree>
    <p:extLst>
      <p:ext uri="{BB962C8B-B14F-4D97-AF65-F5344CB8AC3E}">
        <p14:creationId xmlns:p14="http://schemas.microsoft.com/office/powerpoint/2010/main" val="103171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88900"/>
            <a:ext cx="9905998" cy="1905000"/>
          </a:xfrm>
        </p:spPr>
        <p:txBody>
          <a:bodyPr/>
          <a:lstStyle/>
          <a:p>
            <a:r>
              <a:rPr lang="hu-HU" dirty="0" err="1" smtClean="0"/>
              <a:t>Content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3" y="1993900"/>
            <a:ext cx="9905998" cy="3124201"/>
          </a:xfrm>
        </p:spPr>
        <p:txBody>
          <a:bodyPr>
            <a:normAutofit/>
          </a:bodyPr>
          <a:lstStyle/>
          <a:p>
            <a:r>
              <a:rPr lang="hu-HU" dirty="0" smtClean="0"/>
              <a:t>Basic </a:t>
            </a:r>
            <a:r>
              <a:rPr lang="hu-HU" dirty="0" err="1" smtClean="0"/>
              <a:t>information</a:t>
            </a:r>
            <a:r>
              <a:rPr lang="hu-HU" dirty="0" smtClean="0"/>
              <a:t> </a:t>
            </a:r>
            <a:r>
              <a:rPr lang="hu-HU" dirty="0" err="1" smtClean="0"/>
              <a:t>about</a:t>
            </a:r>
            <a:r>
              <a:rPr lang="hu-HU" dirty="0" smtClean="0"/>
              <a:t> Budapest</a:t>
            </a:r>
          </a:p>
          <a:p>
            <a:r>
              <a:rPr lang="hu-HU" dirty="0" smtClean="0"/>
              <a:t>Most </a:t>
            </a:r>
            <a:r>
              <a:rPr lang="hu-HU" dirty="0" err="1" smtClean="0"/>
              <a:t>popular</a:t>
            </a:r>
            <a:r>
              <a:rPr lang="hu-HU" dirty="0" smtClean="0"/>
              <a:t> </a:t>
            </a:r>
            <a:r>
              <a:rPr lang="hu-HU" dirty="0" err="1" smtClean="0"/>
              <a:t>buildings</a:t>
            </a:r>
            <a:endParaRPr lang="hu-HU" dirty="0" smtClean="0"/>
          </a:p>
          <a:p>
            <a:r>
              <a:rPr lang="hu-HU" dirty="0" smtClean="0"/>
              <a:t>House </a:t>
            </a:r>
            <a:r>
              <a:rPr lang="hu-HU" dirty="0" smtClean="0"/>
              <a:t>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Parliament</a:t>
            </a:r>
            <a:endParaRPr lang="hu-HU" dirty="0" smtClean="0"/>
          </a:p>
          <a:p>
            <a:r>
              <a:rPr lang="hu-HU" dirty="0"/>
              <a:t>Széchenyi </a:t>
            </a:r>
            <a:r>
              <a:rPr lang="hu-HU" dirty="0" err="1"/>
              <a:t>Chain</a:t>
            </a:r>
            <a:r>
              <a:rPr lang="hu-HU" dirty="0"/>
              <a:t> </a:t>
            </a:r>
            <a:r>
              <a:rPr lang="hu-HU" dirty="0" err="1" smtClean="0"/>
              <a:t>Bridge</a:t>
            </a:r>
            <a:endParaRPr lang="hu-HU" dirty="0" smtClean="0"/>
          </a:p>
          <a:p>
            <a:r>
              <a:rPr lang="hu-HU" dirty="0" err="1"/>
              <a:t>Castle</a:t>
            </a:r>
            <a:r>
              <a:rPr lang="hu-HU" dirty="0"/>
              <a:t> of Buda</a:t>
            </a:r>
          </a:p>
          <a:p>
            <a:r>
              <a:rPr lang="hu-HU" dirty="0" err="1"/>
              <a:t>Heroes</a:t>
            </a:r>
            <a:r>
              <a:rPr lang="hu-HU" dirty="0"/>
              <a:t>' </a:t>
            </a:r>
            <a:r>
              <a:rPr lang="hu-HU" dirty="0" err="1" smtClean="0"/>
              <a:t>Square</a:t>
            </a:r>
            <a:endParaRPr lang="hu-HU" dirty="0" smtClean="0"/>
          </a:p>
          <a:p>
            <a:r>
              <a:rPr lang="hu-HU" dirty="0" err="1" smtClean="0"/>
              <a:t>What</a:t>
            </a:r>
            <a:r>
              <a:rPr lang="hu-HU" dirty="0" smtClean="0"/>
              <a:t> </a:t>
            </a:r>
            <a:r>
              <a:rPr lang="hu-HU" dirty="0" err="1" smtClean="0"/>
              <a:t>did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see</a:t>
            </a:r>
            <a:r>
              <a:rPr lang="hu-HU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1220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2834" y="-152400"/>
            <a:ext cx="9905998" cy="1905000"/>
          </a:xfrm>
        </p:spPr>
        <p:txBody>
          <a:bodyPr/>
          <a:lstStyle/>
          <a:p>
            <a:r>
              <a:rPr lang="hu-HU" dirty="0" smtClean="0"/>
              <a:t>Basic </a:t>
            </a:r>
            <a:r>
              <a:rPr lang="hu-HU" dirty="0" err="1" smtClean="0"/>
              <a:t>information</a:t>
            </a:r>
            <a:r>
              <a:rPr lang="hu-HU" dirty="0" smtClean="0"/>
              <a:t> </a:t>
            </a:r>
            <a:r>
              <a:rPr lang="hu-HU" dirty="0" err="1" smtClean="0"/>
              <a:t>about</a:t>
            </a:r>
            <a:r>
              <a:rPr lang="hu-HU" dirty="0" smtClean="0"/>
              <a:t> Budapest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2834" y="1423989"/>
            <a:ext cx="8596668" cy="3880773"/>
          </a:xfrm>
        </p:spPr>
        <p:txBody>
          <a:bodyPr>
            <a:normAutofit/>
          </a:bodyPr>
          <a:lstStyle/>
          <a:p>
            <a:r>
              <a:rPr lang="hu-HU" dirty="0" err="1" smtClean="0"/>
              <a:t>It</a:t>
            </a:r>
            <a:r>
              <a:rPr lang="hu-HU" dirty="0" smtClean="0"/>
              <a:t> is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capital</a:t>
            </a:r>
            <a:r>
              <a:rPr lang="hu-HU" dirty="0" smtClean="0"/>
              <a:t> of Hungary and </a:t>
            </a:r>
            <a:r>
              <a:rPr lang="hu-HU" dirty="0" err="1" smtClean="0"/>
              <a:t>also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biggest</a:t>
            </a:r>
            <a:r>
              <a:rPr lang="hu-HU" dirty="0" smtClean="0"/>
              <a:t> city.</a:t>
            </a:r>
          </a:p>
          <a:p>
            <a:r>
              <a:rPr lang="hu-HU" dirty="0" err="1" smtClean="0"/>
              <a:t>It</a:t>
            </a:r>
            <a:r>
              <a:rPr lang="hu-HU" dirty="0" smtClean="0"/>
              <a:t> has </a:t>
            </a:r>
            <a:r>
              <a:rPr lang="hu-HU" dirty="0" err="1" smtClean="0"/>
              <a:t>approximately</a:t>
            </a:r>
            <a:r>
              <a:rPr lang="hu-HU" dirty="0" smtClean="0"/>
              <a:t> 2 </a:t>
            </a:r>
            <a:r>
              <a:rPr lang="hu-HU" dirty="0" err="1" smtClean="0"/>
              <a:t>million</a:t>
            </a:r>
            <a:r>
              <a:rPr lang="hu-HU" dirty="0" smtClean="0"/>
              <a:t> </a:t>
            </a:r>
            <a:r>
              <a:rPr lang="hu-HU" dirty="0" err="1" smtClean="0"/>
              <a:t>inhabitants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It</a:t>
            </a:r>
            <a:r>
              <a:rPr lang="hu-HU" dirty="0" smtClean="0"/>
              <a:t> has 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parts</a:t>
            </a:r>
            <a:r>
              <a:rPr lang="hu-HU" dirty="0" smtClean="0"/>
              <a:t>: Buda and Pest, </a:t>
            </a:r>
            <a:r>
              <a:rPr lang="hu-HU" dirty="0" err="1" smtClean="0"/>
              <a:t>which</a:t>
            </a:r>
            <a:r>
              <a:rPr lang="hu-HU" dirty="0" smtClean="0"/>
              <a:t> </a:t>
            </a:r>
            <a:r>
              <a:rPr lang="hu-HU" dirty="0" err="1" smtClean="0"/>
              <a:t>joined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1848.</a:t>
            </a:r>
          </a:p>
          <a:p>
            <a:r>
              <a:rPr lang="hu-HU" dirty="0" smtClean="0"/>
              <a:t>The 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cities</a:t>
            </a:r>
            <a:r>
              <a:rPr lang="hu-HU" dirty="0" smtClean="0"/>
              <a:t> </a:t>
            </a:r>
            <a:r>
              <a:rPr lang="hu-HU" dirty="0" err="1" smtClean="0"/>
              <a:t>were</a:t>
            </a:r>
            <a:r>
              <a:rPr lang="hu-HU" dirty="0" smtClean="0"/>
              <a:t> </a:t>
            </a:r>
            <a:r>
              <a:rPr lang="hu-HU" dirty="0" err="1" smtClean="0"/>
              <a:t>firstly</a:t>
            </a:r>
            <a:r>
              <a:rPr lang="hu-HU" dirty="0" smtClean="0"/>
              <a:t> </a:t>
            </a:r>
            <a:r>
              <a:rPr lang="hu-HU" dirty="0" err="1" smtClean="0"/>
              <a:t>connected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Chain</a:t>
            </a:r>
            <a:r>
              <a:rPr lang="hu-HU" dirty="0" smtClean="0"/>
              <a:t> </a:t>
            </a:r>
            <a:r>
              <a:rPr lang="hu-HU" dirty="0" err="1" smtClean="0"/>
              <a:t>Bridge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Nowadays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has 11 </a:t>
            </a:r>
            <a:r>
              <a:rPr lang="hu-HU" dirty="0" err="1" smtClean="0"/>
              <a:t>bridges</a:t>
            </a:r>
            <a:r>
              <a:rPr lang="hu-HU" dirty="0" smtClean="0"/>
              <a:t>. </a:t>
            </a:r>
            <a:endParaRPr lang="hu-HU" dirty="0"/>
          </a:p>
          <a:p>
            <a:r>
              <a:rPr lang="hu-HU" dirty="0" err="1" smtClean="0"/>
              <a:t>It</a:t>
            </a:r>
            <a:r>
              <a:rPr lang="hu-HU" dirty="0" smtClean="0"/>
              <a:t> is a </a:t>
            </a:r>
            <a:r>
              <a:rPr lang="hu-HU" dirty="0" err="1" smtClean="0"/>
              <a:t>great</a:t>
            </a:r>
            <a:r>
              <a:rPr lang="hu-HU" dirty="0" smtClean="0"/>
              <a:t> city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huge</a:t>
            </a:r>
            <a:r>
              <a:rPr lang="hu-HU" dirty="0" smtClean="0"/>
              <a:t> </a:t>
            </a:r>
            <a:r>
              <a:rPr lang="hu-HU" dirty="0" err="1" smtClean="0"/>
              <a:t>history</a:t>
            </a:r>
            <a:r>
              <a:rPr lang="hu-HU" dirty="0" smtClean="0"/>
              <a:t> </a:t>
            </a:r>
            <a:r>
              <a:rPr lang="hu-HU" dirty="0" err="1" smtClean="0"/>
              <a:t>behind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. </a:t>
            </a:r>
          </a:p>
          <a:p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was</a:t>
            </a:r>
            <a:r>
              <a:rPr lang="hu-HU" dirty="0" smtClean="0"/>
              <a:t> a </a:t>
            </a:r>
            <a:r>
              <a:rPr lang="hu-HU" dirty="0" err="1" smtClean="0"/>
              <a:t>victim</a:t>
            </a:r>
            <a:r>
              <a:rPr lang="hu-HU" dirty="0" smtClean="0"/>
              <a:t> of WWII </a:t>
            </a:r>
            <a:r>
              <a:rPr lang="hu-HU" dirty="0" err="1" smtClean="0"/>
              <a:t>bombings</a:t>
            </a:r>
            <a:r>
              <a:rPr lang="hu-HU" dirty="0" smtClean="0"/>
              <a:t>.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8194" name="Picture 2" descr="Budapest cím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62" y="1955800"/>
            <a:ext cx="5620879" cy="453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394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0" y="0"/>
            <a:ext cx="8596668" cy="1320800"/>
          </a:xfrm>
        </p:spPr>
        <p:txBody>
          <a:bodyPr/>
          <a:lstStyle/>
          <a:p>
            <a:pPr algn="ctr"/>
            <a:r>
              <a:rPr lang="hu-HU" dirty="0" err="1" smtClean="0"/>
              <a:t>Famous</a:t>
            </a:r>
            <a:r>
              <a:rPr lang="hu-HU" dirty="0" smtClean="0"/>
              <a:t> </a:t>
            </a:r>
            <a:r>
              <a:rPr lang="hu-HU" dirty="0" err="1" smtClean="0"/>
              <a:t>buildings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93634" y="4498978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 smtClean="0"/>
              <a:t>House of </a:t>
            </a:r>
            <a:r>
              <a:rPr lang="hu-HU" sz="2400" b="1" dirty="0" err="1" smtClean="0"/>
              <a:t>the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Parliament</a:t>
            </a:r>
            <a:endParaRPr lang="hu-HU" sz="2400" b="1" dirty="0"/>
          </a:p>
        </p:txBody>
      </p:sp>
      <p:pic>
        <p:nvPicPr>
          <p:cNvPr id="2050" name="Picture 2" descr="http://budapestrivercruise.com/wp-content/themes/striking/cache/images/679_Budapest-Danube-Day-Cruise-with-Lunch-or-Drinks-960x4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1038093"/>
            <a:ext cx="11122025" cy="509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749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28534" y="40528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/>
              <a:t>Széchenyi </a:t>
            </a:r>
            <a:r>
              <a:rPr lang="hu-HU" sz="2400" b="1" dirty="0" err="1"/>
              <a:t>Chain</a:t>
            </a:r>
            <a:r>
              <a:rPr lang="hu-HU" sz="2400" b="1" dirty="0"/>
              <a:t> </a:t>
            </a:r>
            <a:r>
              <a:rPr lang="hu-HU" sz="2400" b="1" dirty="0" err="1"/>
              <a:t>Bridge</a:t>
            </a:r>
            <a:endParaRPr lang="hu-HU" sz="2400" b="1" dirty="0"/>
          </a:p>
        </p:txBody>
      </p:sp>
      <p:pic>
        <p:nvPicPr>
          <p:cNvPr id="1026" name="Picture 2" descr="http://www.budapest.com/w/promoart/promo_999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4" y="431800"/>
            <a:ext cx="11538797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722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68432" y="44719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 err="1" smtClean="0"/>
              <a:t>Castle</a:t>
            </a:r>
            <a:r>
              <a:rPr lang="hu-HU" sz="2400" b="1" dirty="0" smtClean="0"/>
              <a:t> of Buda</a:t>
            </a:r>
            <a:endParaRPr lang="hu-HU" sz="2400" b="1" dirty="0"/>
          </a:p>
        </p:txBody>
      </p:sp>
      <p:pic>
        <p:nvPicPr>
          <p:cNvPr id="3074" name="Picture 2" descr="http://upload.wikimedia.org/wikipedia/commons/5/5a/River_Beatrice_(ship,_2007)_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14" y="235073"/>
            <a:ext cx="10731085" cy="578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825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22234" y="4566000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 err="1"/>
              <a:t>Heroes</a:t>
            </a:r>
            <a:r>
              <a:rPr lang="hu-HU" sz="2400" b="1" dirty="0"/>
              <a:t>' </a:t>
            </a:r>
            <a:r>
              <a:rPr lang="hu-HU" sz="2400" b="1" dirty="0" err="1" smtClean="0"/>
              <a:t>Square</a:t>
            </a:r>
            <a:endParaRPr lang="hu-HU" sz="2400" b="1" dirty="0"/>
          </a:p>
        </p:txBody>
      </p:sp>
      <p:pic>
        <p:nvPicPr>
          <p:cNvPr id="4100" name="Picture 4" descr="Heroes' Square – over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58" y="276801"/>
            <a:ext cx="10514542" cy="59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666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What</a:t>
            </a:r>
            <a:r>
              <a:rPr lang="hu-HU" dirty="0" smtClean="0"/>
              <a:t> </a:t>
            </a:r>
            <a:r>
              <a:rPr lang="hu-HU" dirty="0" err="1" smtClean="0"/>
              <a:t>did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see</a:t>
            </a:r>
            <a:r>
              <a:rPr lang="hu-HU" dirty="0" smtClean="0"/>
              <a:t> of </a:t>
            </a:r>
            <a:r>
              <a:rPr lang="hu-HU" dirty="0" err="1" smtClean="0"/>
              <a:t>it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3" y="2260600"/>
            <a:ext cx="9905998" cy="4140199"/>
          </a:xfrm>
        </p:spPr>
        <p:txBody>
          <a:bodyPr>
            <a:normAutofit/>
          </a:bodyPr>
          <a:lstStyle/>
          <a:p>
            <a:r>
              <a:rPr lang="hu-HU" dirty="0" err="1" smtClean="0"/>
              <a:t>We</a:t>
            </a:r>
            <a:r>
              <a:rPr lang="hu-HU" dirty="0" smtClean="0"/>
              <a:t> had a </a:t>
            </a:r>
            <a:r>
              <a:rPr lang="hu-HU" dirty="0" err="1" smtClean="0"/>
              <a:t>guided</a:t>
            </a:r>
            <a:r>
              <a:rPr lang="hu-HU" dirty="0" smtClean="0"/>
              <a:t> </a:t>
            </a:r>
            <a:r>
              <a:rPr lang="hu-HU" dirty="0" err="1" smtClean="0"/>
              <a:t>tour</a:t>
            </a:r>
            <a:r>
              <a:rPr lang="hu-HU" dirty="0" smtClean="0"/>
              <a:t> </a:t>
            </a:r>
            <a:r>
              <a:rPr lang="hu-HU" dirty="0" err="1" smtClean="0"/>
              <a:t>across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city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bus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saw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Heroes</a:t>
            </a:r>
            <a:r>
              <a:rPr lang="hu-HU" b="1" dirty="0" smtClean="0"/>
              <a:t>'</a:t>
            </a:r>
            <a:r>
              <a:rPr lang="hu-HU" dirty="0" smtClean="0"/>
              <a:t> </a:t>
            </a:r>
            <a:r>
              <a:rPr lang="hu-HU" dirty="0" err="1" smtClean="0"/>
              <a:t>Square</a:t>
            </a:r>
            <a:r>
              <a:rPr lang="hu-HU" dirty="0" smtClean="0"/>
              <a:t>. </a:t>
            </a:r>
            <a:r>
              <a:rPr lang="hu-HU" dirty="0" err="1" smtClean="0"/>
              <a:t>It</a:t>
            </a:r>
            <a:r>
              <a:rPr lang="hu-HU" dirty="0"/>
              <a:t> </a:t>
            </a:r>
            <a:r>
              <a:rPr lang="hu-HU" dirty="0" smtClean="0"/>
              <a:t>has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statues</a:t>
            </a:r>
            <a:r>
              <a:rPr lang="hu-HU" smtClean="0"/>
              <a:t> of</a:t>
            </a:r>
            <a:r>
              <a:rPr lang="hu-HU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greatest</a:t>
            </a:r>
            <a:r>
              <a:rPr lang="hu-HU" dirty="0" smtClean="0"/>
              <a:t> </a:t>
            </a:r>
            <a:r>
              <a:rPr lang="hu-HU" dirty="0" err="1"/>
              <a:t>H</a:t>
            </a:r>
            <a:r>
              <a:rPr lang="hu-HU" dirty="0" err="1" smtClean="0"/>
              <a:t>ungarian</a:t>
            </a:r>
            <a:r>
              <a:rPr lang="hu-HU" dirty="0" smtClean="0"/>
              <a:t> </a:t>
            </a:r>
            <a:r>
              <a:rPr lang="hu-HU" dirty="0" err="1" smtClean="0"/>
              <a:t>kings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After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went</a:t>
            </a:r>
            <a:r>
              <a:rPr lang="hu-HU" dirty="0" smtClean="0"/>
              <a:t> </a:t>
            </a:r>
            <a:r>
              <a:rPr lang="hu-HU" dirty="0" err="1" smtClean="0"/>
              <a:t>across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Andrássy </a:t>
            </a:r>
            <a:r>
              <a:rPr lang="hu-HU" dirty="0" err="1" smtClean="0"/>
              <a:t>Avenue</a:t>
            </a:r>
            <a:r>
              <a:rPr lang="hu-HU" dirty="0" smtClean="0"/>
              <a:t>,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saw</a:t>
            </a:r>
            <a:r>
              <a:rPr lang="hu-HU" dirty="0" smtClean="0"/>
              <a:t> Astoria </a:t>
            </a:r>
            <a:r>
              <a:rPr lang="hu-HU" dirty="0" err="1" smtClean="0"/>
              <a:t>Square</a:t>
            </a:r>
            <a:r>
              <a:rPr lang="hu-HU" dirty="0" smtClean="0"/>
              <a:t> and Oktogon </a:t>
            </a:r>
            <a:r>
              <a:rPr lang="hu-HU" dirty="0" err="1" smtClean="0"/>
              <a:t>Square</a:t>
            </a:r>
            <a:r>
              <a:rPr lang="hu-HU" dirty="0" smtClean="0"/>
              <a:t> </a:t>
            </a:r>
            <a:r>
              <a:rPr lang="hu-HU" dirty="0" err="1" smtClean="0"/>
              <a:t>too</a:t>
            </a:r>
            <a:r>
              <a:rPr lang="hu-HU" dirty="0" smtClean="0"/>
              <a:t>. </a:t>
            </a:r>
          </a:p>
          <a:p>
            <a:r>
              <a:rPr lang="hu-HU" dirty="0" err="1" smtClean="0"/>
              <a:t>Then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went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Castle</a:t>
            </a:r>
            <a:r>
              <a:rPr lang="hu-HU" dirty="0" smtClean="0"/>
              <a:t> of Buda.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travelled</a:t>
            </a:r>
            <a:r>
              <a:rPr lang="hu-HU" dirty="0" smtClean="0"/>
              <a:t> </a:t>
            </a:r>
            <a:r>
              <a:rPr lang="hu-HU" dirty="0" err="1" smtClean="0"/>
              <a:t>across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Chain</a:t>
            </a:r>
            <a:r>
              <a:rPr lang="hu-HU" dirty="0" smtClean="0"/>
              <a:t> </a:t>
            </a:r>
            <a:r>
              <a:rPr lang="hu-HU" dirty="0" err="1" smtClean="0"/>
              <a:t>Bridge</a:t>
            </a:r>
            <a:r>
              <a:rPr lang="hu-HU" dirty="0" smtClean="0"/>
              <a:t>, </a:t>
            </a:r>
            <a:r>
              <a:rPr lang="hu-HU" dirty="0" err="1" smtClean="0"/>
              <a:t>which</a:t>
            </a:r>
            <a:r>
              <a:rPr lang="hu-HU" dirty="0" smtClean="0"/>
              <a:t> is </a:t>
            </a:r>
            <a:r>
              <a:rPr lang="hu-HU" dirty="0" err="1" smtClean="0"/>
              <a:t>one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oldest</a:t>
            </a:r>
            <a:r>
              <a:rPr lang="hu-HU" dirty="0" smtClean="0"/>
              <a:t> </a:t>
            </a:r>
            <a:r>
              <a:rPr lang="hu-HU" dirty="0" err="1" smtClean="0"/>
              <a:t>bridges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Budapest. </a:t>
            </a:r>
          </a:p>
          <a:p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saw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Church</a:t>
            </a:r>
            <a:r>
              <a:rPr lang="hu-HU" dirty="0" smtClean="0"/>
              <a:t> of </a:t>
            </a:r>
            <a:r>
              <a:rPr lang="hu-HU" dirty="0" err="1" smtClean="0"/>
              <a:t>Mathias</a:t>
            </a:r>
            <a:r>
              <a:rPr lang="hu-HU" dirty="0" smtClean="0"/>
              <a:t>, Sándor Palace, </a:t>
            </a:r>
            <a:r>
              <a:rPr lang="hu-HU" dirty="0" err="1"/>
              <a:t>Fisherman's</a:t>
            </a:r>
            <a:r>
              <a:rPr lang="hu-HU" dirty="0"/>
              <a:t> </a:t>
            </a:r>
            <a:r>
              <a:rPr lang="hu-HU" dirty="0" err="1" smtClean="0"/>
              <a:t>Bastion</a:t>
            </a:r>
            <a:r>
              <a:rPr lang="hu-HU" dirty="0" smtClean="0"/>
              <a:t>. </a:t>
            </a:r>
            <a:r>
              <a:rPr lang="hu-HU" dirty="0" err="1" smtClean="0"/>
              <a:t>We</a:t>
            </a:r>
            <a:r>
              <a:rPr lang="hu-HU" dirty="0" smtClean="0"/>
              <a:t> had a </a:t>
            </a:r>
            <a:r>
              <a:rPr lang="hu-HU" dirty="0" err="1" smtClean="0"/>
              <a:t>beautiful</a:t>
            </a:r>
            <a:r>
              <a:rPr lang="hu-HU" dirty="0" smtClean="0"/>
              <a:t> </a:t>
            </a:r>
            <a:r>
              <a:rPr lang="hu-HU" dirty="0" err="1" smtClean="0"/>
              <a:t>panorama</a:t>
            </a:r>
            <a:r>
              <a:rPr lang="hu-HU" dirty="0" smtClean="0"/>
              <a:t> over </a:t>
            </a:r>
            <a:r>
              <a:rPr lang="hu-HU" dirty="0" err="1" smtClean="0"/>
              <a:t>the</a:t>
            </a:r>
            <a:r>
              <a:rPr lang="hu-HU" dirty="0" smtClean="0"/>
              <a:t> city of Budapest and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river</a:t>
            </a:r>
            <a:r>
              <a:rPr lang="hu-HU" dirty="0" smtClean="0"/>
              <a:t> </a:t>
            </a:r>
            <a:r>
              <a:rPr lang="hu-HU" dirty="0" err="1" smtClean="0"/>
              <a:t>Danube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After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had </a:t>
            </a:r>
            <a:r>
              <a:rPr lang="hu-HU" dirty="0" err="1" smtClean="0"/>
              <a:t>some</a:t>
            </a:r>
            <a:r>
              <a:rPr lang="hu-HU" dirty="0" smtClean="0"/>
              <a:t> free </a:t>
            </a:r>
            <a:r>
              <a:rPr lang="hu-HU" dirty="0" err="1" smtClean="0"/>
              <a:t>time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Vörösmarty </a:t>
            </a:r>
            <a:r>
              <a:rPr lang="hu-HU" dirty="0" err="1" smtClean="0"/>
              <a:t>Square</a:t>
            </a:r>
            <a:r>
              <a:rPr lang="hu-HU" dirty="0" smtClean="0"/>
              <a:t>. </a:t>
            </a:r>
          </a:p>
          <a:p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last</a:t>
            </a:r>
            <a:r>
              <a:rPr lang="hu-HU" dirty="0" smtClean="0"/>
              <a:t> </a:t>
            </a:r>
            <a:r>
              <a:rPr lang="hu-HU" dirty="0" err="1" smtClean="0"/>
              <a:t>destination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city </a:t>
            </a:r>
            <a:r>
              <a:rPr lang="hu-HU" dirty="0" err="1" smtClean="0"/>
              <a:t>was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Mount of St. Gellért. 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34942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www.heartlandalumni.org/wp-content/uploads/2012/10/thank-you-sign1-572x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4" y="559332"/>
            <a:ext cx="11274426" cy="571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3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zita">
  <a:themeElements>
    <a:clrScheme name="Szit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Szit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zit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TM02900769[[fn=Retrospektív]]</Template>
  <TotalTime>58</TotalTime>
  <Words>261</Words>
  <Application>Microsoft Office PowerPoint</Application>
  <PresentationFormat>Szélesvásznú</PresentationFormat>
  <Paragraphs>32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Wingdings 2</vt:lpstr>
      <vt:lpstr>HDOfficeLightV0</vt:lpstr>
      <vt:lpstr>Szita</vt:lpstr>
      <vt:lpstr>Budapest</vt:lpstr>
      <vt:lpstr>Content</vt:lpstr>
      <vt:lpstr>Basic information about Budapest</vt:lpstr>
      <vt:lpstr>Famous buildings</vt:lpstr>
      <vt:lpstr>PowerPoint bemutató</vt:lpstr>
      <vt:lpstr>PowerPoint bemutató</vt:lpstr>
      <vt:lpstr>PowerPoint bemutató</vt:lpstr>
      <vt:lpstr>What did we see of it?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Budapest</dc:title>
  <dc:creator>PGSZKI</dc:creator>
  <cp:lastModifiedBy>PGSZKI</cp:lastModifiedBy>
  <cp:revision>8</cp:revision>
  <dcterms:created xsi:type="dcterms:W3CDTF">2015-03-27T07:15:31Z</dcterms:created>
  <dcterms:modified xsi:type="dcterms:W3CDTF">2015-03-27T08:48:52Z</dcterms:modified>
</cp:coreProperties>
</file>