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3E70C970-42E1-4F50-A5C4-75A769720D25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A45E20-F704-4F59-BE6F-596ADB974D6F}" type="datetimeFigureOut">
              <a:rPr lang="en-GB" smtClean="0"/>
              <a:pPr/>
              <a:t>18/09/2016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4AE967-1766-406D-B37C-D8D6B4DE904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5E20-F704-4F59-BE6F-596ADB974D6F}" type="datetimeFigureOut">
              <a:rPr lang="en-GB" smtClean="0"/>
              <a:pPr/>
              <a:t>18/09/2016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E967-1766-406D-B37C-D8D6B4DE904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5E20-F704-4F59-BE6F-596ADB974D6F}" type="datetimeFigureOut">
              <a:rPr lang="en-GB" smtClean="0"/>
              <a:pPr/>
              <a:t>18/09/2016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E967-1766-406D-B37C-D8D6B4DE904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5E20-F704-4F59-BE6F-596ADB974D6F}" type="datetimeFigureOut">
              <a:rPr lang="en-GB" smtClean="0"/>
              <a:pPr/>
              <a:t>18/09/2016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E967-1766-406D-B37C-D8D6B4DE904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5E20-F704-4F59-BE6F-596ADB974D6F}" type="datetimeFigureOut">
              <a:rPr lang="en-GB" smtClean="0"/>
              <a:pPr/>
              <a:t>18/09/2016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E967-1766-406D-B37C-D8D6B4DE90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5E20-F704-4F59-BE6F-596ADB974D6F}" type="datetimeFigureOut">
              <a:rPr lang="en-GB" smtClean="0"/>
              <a:pPr/>
              <a:t>18/09/2016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E967-1766-406D-B37C-D8D6B4DE904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5E20-F704-4F59-BE6F-596ADB974D6F}" type="datetimeFigureOut">
              <a:rPr lang="en-GB" smtClean="0"/>
              <a:pPr/>
              <a:t>18/09/2016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E967-1766-406D-B37C-D8D6B4DE904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5E20-F704-4F59-BE6F-596ADB974D6F}" type="datetimeFigureOut">
              <a:rPr lang="en-GB" smtClean="0"/>
              <a:pPr/>
              <a:t>18/09/2016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E967-1766-406D-B37C-D8D6B4DE904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5E20-F704-4F59-BE6F-596ADB974D6F}" type="datetimeFigureOut">
              <a:rPr lang="en-GB" smtClean="0"/>
              <a:pPr/>
              <a:t>18/09/2016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E967-1766-406D-B37C-D8D6B4DE90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5E20-F704-4F59-BE6F-596ADB974D6F}" type="datetimeFigureOut">
              <a:rPr lang="en-GB" smtClean="0"/>
              <a:pPr/>
              <a:t>18/09/2016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E967-1766-406D-B37C-D8D6B4DE90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5E20-F704-4F59-BE6F-596ADB974D6F}" type="datetimeFigureOut">
              <a:rPr lang="en-GB" smtClean="0"/>
              <a:pPr/>
              <a:t>18/09/2016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E967-1766-406D-B37C-D8D6B4DE90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A45E20-F704-4F59-BE6F-596ADB974D6F}" type="datetimeFigureOut">
              <a:rPr lang="en-GB" smtClean="0"/>
              <a:pPr/>
              <a:t>18/09/2016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94AE967-1766-406D-B37C-D8D6B4DE904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5400" b="1" u="sng" dirty="0" smtClean="0">
                <a:solidFill>
                  <a:srgbClr val="FFC000"/>
                </a:solidFill>
                <a:latin typeface="Comic Sans MS" pitchFamily="66" charset="0"/>
              </a:rPr>
              <a:t>Tourist information centres</a:t>
            </a:r>
            <a:endParaRPr lang="en-GB" sz="5400" b="1" u="sng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5517232"/>
            <a:ext cx="6400800" cy="838944"/>
          </a:xfrm>
        </p:spPr>
        <p:txBody>
          <a:bodyPr>
            <a:normAutofit/>
          </a:bodyPr>
          <a:lstStyle/>
          <a:p>
            <a:r>
              <a:rPr lang="en-GB" sz="4000" i="1" dirty="0" smtClean="0">
                <a:solidFill>
                  <a:schemeClr val="bg1"/>
                </a:solidFill>
              </a:rPr>
              <a:t>How do they work</a:t>
            </a:r>
            <a:r>
              <a:rPr lang="en-GB" sz="4000" b="1" i="1" dirty="0" smtClean="0">
                <a:solidFill>
                  <a:schemeClr val="bg1"/>
                </a:solidFill>
              </a:rPr>
              <a:t>?</a:t>
            </a:r>
            <a:endParaRPr lang="en-GB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9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u="sng" dirty="0" smtClean="0"/>
              <a:t>Why</a:t>
            </a:r>
            <a:r>
              <a:rPr lang="en-GB" u="sng" dirty="0" smtClean="0"/>
              <a:t> </a:t>
            </a:r>
            <a:r>
              <a:rPr lang="en-GB" sz="4000" u="sng" dirty="0" smtClean="0"/>
              <a:t>build a centre?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	The information centre is usually used for informing outsiders about historical monuments inside and outside the city, infrastructure, tourist attractions, city history and others.</a:t>
            </a:r>
          </a:p>
          <a:p>
            <a:pPr marL="0" indent="0">
              <a:buNone/>
            </a:pPr>
            <a:r>
              <a:rPr lang="en-GB" dirty="0" smtClean="0"/>
              <a:t>	Every centre was financed from European funds for a period of five years. Once the five years pass by, it becomes town’s hall property, and the council will decide if they keep the project going or not.</a:t>
            </a:r>
          </a:p>
          <a:p>
            <a:pPr marL="0" indent="0">
              <a:buNone/>
            </a:pPr>
            <a:r>
              <a:rPr lang="en-GB" dirty="0" smtClean="0"/>
              <a:t>	Also, the centre must collect a thousand signatures from tourists and </a:t>
            </a:r>
            <a:r>
              <a:rPr lang="en-GB" dirty="0" err="1" smtClean="0"/>
              <a:t>passersby</a:t>
            </a:r>
            <a:r>
              <a:rPr lang="en-GB" dirty="0" smtClean="0"/>
              <a:t> in the first five years of functioning.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025220"/>
            <a:ext cx="3312368" cy="441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505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u="sng" dirty="0" smtClean="0"/>
              <a:t>The tourist information centre in </a:t>
            </a:r>
            <a:r>
              <a:rPr lang="en-GB" sz="4000" u="sng" dirty="0" err="1" smtClean="0"/>
              <a:t>Lugoj</a:t>
            </a:r>
            <a:endParaRPr lang="en-GB" sz="4000" u="sng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4102224" cy="4357072"/>
          </a:xfrm>
        </p:spPr>
        <p:txBody>
          <a:bodyPr>
            <a:normAutofit fontScale="92500" lnSpcReduction="10000"/>
          </a:bodyPr>
          <a:lstStyle/>
          <a:p>
            <a:pPr marL="411480" lvl="1" indent="0">
              <a:buNone/>
            </a:pPr>
            <a:r>
              <a:rPr lang="en-GB" dirty="0" smtClean="0"/>
              <a:t>	It became possible through the Regional Operational Programme named REGIO.</a:t>
            </a:r>
          </a:p>
          <a:p>
            <a:pPr marL="411480" lvl="1" indent="0">
              <a:buNone/>
            </a:pPr>
            <a:r>
              <a:rPr lang="en-GB" dirty="0" smtClean="0"/>
              <a:t>	The implementation period lasted seven months, after which the construction began. It has been working for four months.</a:t>
            </a:r>
          </a:p>
          <a:p>
            <a:pPr marL="411480" lvl="1" indent="0">
              <a:buNone/>
            </a:pPr>
            <a:r>
              <a:rPr lang="en-GB" dirty="0" smtClean="0"/>
              <a:t>	It has wireless connection, air conditioning, 2 desktops, TVs for presentations, thermal insulation and even solar panels for electricity.</a:t>
            </a:r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924944"/>
            <a:ext cx="3803650" cy="2539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504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9" y="2204865"/>
            <a:ext cx="468052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u="sng" dirty="0" smtClean="0"/>
              <a:t>The objective</a:t>
            </a:r>
            <a:endParaRPr lang="en-GB" sz="4000" u="sng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23528" y="2204864"/>
            <a:ext cx="3803904" cy="38770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	The main objective of building an information centre was to develop the tourism in </a:t>
            </a:r>
            <a:r>
              <a:rPr lang="en-GB" dirty="0" err="1" smtClean="0"/>
              <a:t>Lugoj</a:t>
            </a:r>
            <a:r>
              <a:rPr lang="en-GB" dirty="0" smtClean="0"/>
              <a:t> and </a:t>
            </a:r>
            <a:r>
              <a:rPr lang="en-GB" dirty="0" err="1" smtClean="0"/>
              <a:t>Lugoj’s</a:t>
            </a:r>
            <a:r>
              <a:rPr lang="en-GB" dirty="0" smtClean="0"/>
              <a:t> surroundings and also to increase the number of tourists in the city.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Without knowing, it shortly became a new source of jobs for the ones specialized in geography and tourism.</a:t>
            </a:r>
          </a:p>
          <a:p>
            <a:pPr marL="0" indent="0">
              <a:buNone/>
            </a:pPr>
            <a:r>
              <a:rPr lang="en-GB" dirty="0" smtClean="0"/>
              <a:t>	They even opened a website for making it easier for others to check what </a:t>
            </a:r>
            <a:r>
              <a:rPr lang="en-GB" dirty="0" err="1" smtClean="0"/>
              <a:t>Lugoj</a:t>
            </a:r>
            <a:r>
              <a:rPr lang="en-GB" dirty="0" smtClean="0"/>
              <a:t> can offer and to promote the city easier.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909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u="sng" dirty="0" smtClean="0"/>
              <a:t>Benefits</a:t>
            </a:r>
            <a:endParaRPr lang="en-GB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	The construction of the centre brought attention over the city and its events. It made </a:t>
            </a:r>
            <a:r>
              <a:rPr lang="en-GB" dirty="0" err="1" smtClean="0"/>
              <a:t>Lugoj</a:t>
            </a:r>
            <a:r>
              <a:rPr lang="en-GB" dirty="0"/>
              <a:t> </a:t>
            </a:r>
            <a:r>
              <a:rPr lang="en-GB" dirty="0" smtClean="0"/>
              <a:t>easier to discover by tourists who wanted to have a nice time participating at concerts, festivals, stand up comedy shows or visiting nice places inside and outside the city, on specific routes.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3580" y="2636912"/>
            <a:ext cx="481049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943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u="sng" dirty="0" smtClean="0"/>
              <a:t>Personal interaction</a:t>
            </a:r>
            <a:endParaRPr lang="en-GB" sz="4000" u="sng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	The members of the       staff were not only knowledgeable and well informed but also very friendly, open and ready to help us with everything we needed.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We even tried to take a picture with them but they refused, stating that they weren’t wearing an appropriate outfit for a picture and instead they offered some picture of us.</a:t>
            </a:r>
            <a:endParaRPr lang="en-GB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564904"/>
            <a:ext cx="3803650" cy="2852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948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Rectangle 11"/>
          <p:cNvSpPr/>
          <p:nvPr/>
        </p:nvSpPr>
        <p:spPr>
          <a:xfrm>
            <a:off x="1506885" y="4365104"/>
            <a:ext cx="655272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If you ever get to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Lugoj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don’t forget to pass by and visit our information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centre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too!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4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452</TotalTime>
  <Words>43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Hardcover</vt:lpstr>
      <vt:lpstr>Tourist information centres</vt:lpstr>
      <vt:lpstr>Why build a centre?</vt:lpstr>
      <vt:lpstr>The tourist information centre in Lugoj</vt:lpstr>
      <vt:lpstr>The objective</vt:lpstr>
      <vt:lpstr>Benefits</vt:lpstr>
      <vt:lpstr>Personal interaction</vt:lpstr>
      <vt:lpstr>Slide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Tourist information centre</dc:title>
  <dc:creator>Andrei</dc:creator>
  <cp:lastModifiedBy>owner</cp:lastModifiedBy>
  <cp:revision>28</cp:revision>
  <dcterms:created xsi:type="dcterms:W3CDTF">2016-09-17T09:00:56Z</dcterms:created>
  <dcterms:modified xsi:type="dcterms:W3CDTF">2016-09-18T06:34:04Z</dcterms:modified>
</cp:coreProperties>
</file>