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9" r:id="rId7"/>
    <p:sldId id="265" r:id="rId8"/>
    <p:sldId id="266" r:id="rId9"/>
    <p:sldId id="267" r:id="rId10"/>
    <p:sldId id="256" r:id="rId11"/>
    <p:sldId id="257" r:id="rId12"/>
    <p:sldId id="258" r:id="rId13"/>
    <p:sldId id="259" r:id="rId14"/>
    <p:sldId id="270" r:id="rId1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2016.03.01.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2016.03.01.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2016.03.01.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2016.03.01.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2016.03.01.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2016.03.01.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2016.03.01.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2016.03.01.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2016.03.01.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2016.03.01.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2016.03.01.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4919B-4047-4DB1-8B39-23A42AEBA556}" type="datetimeFigureOut">
              <a:rPr lang="hu-HU" smtClean="0"/>
              <a:pPr/>
              <a:t>2016.03.01.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0304" y="0"/>
            <a:ext cx="91843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072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780" y="0"/>
            <a:ext cx="9150780" cy="685800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68" y="0"/>
            <a:ext cx="9144967" cy="685800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"/>
            <a:ext cx="9139125" cy="6857999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780" y="-1"/>
            <a:ext cx="9145905" cy="6857997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38" y="4"/>
            <a:ext cx="9144000" cy="6857996"/>
          </a:xfrm>
          <a:prstGeom prst="rect">
            <a:avLst/>
          </a:prstGeom>
        </p:spPr>
      </p:pic>
      <p:sp>
        <p:nvSpPr>
          <p:cNvPr id="16" name="Szövegdoboz 15"/>
          <p:cNvSpPr txBox="1"/>
          <p:nvPr/>
        </p:nvSpPr>
        <p:spPr>
          <a:xfrm>
            <a:off x="-116944" y="4642042"/>
            <a:ext cx="937788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</a:t>
            </a:r>
            <a:r>
              <a:rPr lang="hu-HU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hu-HU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bored</a:t>
            </a:r>
            <a:r>
              <a:rPr lang="hu-HU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hu-H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geography</a:t>
            </a:r>
            <a:r>
              <a:rPr lang="hu-HU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lessons</a:t>
            </a:r>
            <a:r>
              <a:rPr lang="hu-HU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br>
              <a:rPr lang="hu-HU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</a:t>
            </a:r>
            <a:r>
              <a:rPr lang="hu-HU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</a:t>
            </a:r>
            <a:r>
              <a:rPr lang="hu-HU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r>
              <a:rPr lang="hu-HU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</a:t>
            </a:r>
            <a:r>
              <a:rPr lang="hu-H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dream</a:t>
            </a:r>
            <a:r>
              <a:rPr lang="hu-H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</a:t>
            </a:r>
            <a:r>
              <a:rPr lang="hu-H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looks</a:t>
            </a:r>
            <a:r>
              <a:rPr lang="hu-HU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</a:t>
            </a:r>
            <a:r>
              <a:rPr lang="hu-HU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803988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6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4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2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8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96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5980" y="5517232"/>
            <a:ext cx="5256584" cy="1484784"/>
          </a:xfrm>
        </p:spPr>
        <p:txBody>
          <a:bodyPr>
            <a:normAutofit/>
          </a:bodyPr>
          <a:lstStyle/>
          <a:p>
            <a:r>
              <a:rPr lang="hu-HU" sz="6000" b="1" dirty="0" err="1" smtClean="0">
                <a:solidFill>
                  <a:schemeClr val="bg1"/>
                </a:solidFill>
              </a:rPr>
              <a:t>Space</a:t>
            </a:r>
            <a:r>
              <a:rPr lang="hu-HU" sz="6000" b="1" dirty="0" smtClean="0">
                <a:solidFill>
                  <a:schemeClr val="bg1"/>
                </a:solidFill>
              </a:rPr>
              <a:t> </a:t>
            </a:r>
            <a:r>
              <a:rPr lang="hu-HU" sz="6000" b="1" dirty="0" err="1" smtClean="0">
                <a:solidFill>
                  <a:schemeClr val="bg1"/>
                </a:solidFill>
              </a:rPr>
              <a:t>laser</a:t>
            </a:r>
            <a:endParaRPr lang="hu-HU" sz="6000" b="1" dirty="0">
              <a:solidFill>
                <a:schemeClr val="bg1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88640"/>
            <a:ext cx="5334000" cy="3000375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5364088" y="3402114"/>
            <a:ext cx="3672408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hu-HU" sz="2400" b="1" dirty="0" err="1" smtClean="0">
                <a:solidFill>
                  <a:schemeClr val="bg1"/>
                </a:solidFill>
              </a:rPr>
              <a:t>Choose</a:t>
            </a:r>
            <a:r>
              <a:rPr lang="hu-HU" sz="2400" b="1" dirty="0" smtClean="0">
                <a:solidFill>
                  <a:schemeClr val="bg1"/>
                </a:solidFill>
              </a:rPr>
              <a:t> </a:t>
            </a:r>
            <a:r>
              <a:rPr lang="hu-HU" sz="2400" b="1" dirty="0" err="1" smtClean="0">
                <a:solidFill>
                  <a:schemeClr val="bg1"/>
                </a:solidFill>
              </a:rPr>
              <a:t>destination</a:t>
            </a:r>
            <a:endParaRPr lang="hu-HU" sz="2400" b="1" dirty="0">
              <a:solidFill>
                <a:schemeClr val="bg1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364088" y="4180239"/>
            <a:ext cx="3672408" cy="46166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hu-HU" sz="2400" b="1" dirty="0" err="1" smtClean="0">
                <a:solidFill>
                  <a:schemeClr val="bg1"/>
                </a:solidFill>
              </a:rPr>
              <a:t>Activate</a:t>
            </a:r>
            <a:r>
              <a:rPr lang="hu-HU" sz="2400" b="1" dirty="0" smtClean="0">
                <a:solidFill>
                  <a:schemeClr val="bg1"/>
                </a:solidFill>
              </a:rPr>
              <a:t> </a:t>
            </a:r>
            <a:r>
              <a:rPr lang="hu-HU" sz="2400" b="1" dirty="0" err="1" smtClean="0">
                <a:solidFill>
                  <a:schemeClr val="bg1"/>
                </a:solidFill>
              </a:rPr>
              <a:t>the</a:t>
            </a:r>
            <a:r>
              <a:rPr lang="hu-HU" sz="2400" b="1" dirty="0" smtClean="0">
                <a:solidFill>
                  <a:schemeClr val="bg1"/>
                </a:solidFill>
              </a:rPr>
              <a:t> </a:t>
            </a:r>
            <a:r>
              <a:rPr lang="hu-HU" sz="2400" b="1" dirty="0" err="1" smtClean="0">
                <a:solidFill>
                  <a:schemeClr val="bg1"/>
                </a:solidFill>
              </a:rPr>
              <a:t>machine</a:t>
            </a:r>
            <a:endParaRPr lang="hu-HU" sz="2400" b="1" dirty="0">
              <a:solidFill>
                <a:schemeClr val="bg1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5364088" y="4957218"/>
            <a:ext cx="3672408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hu-HU" sz="2400" b="1" dirty="0" err="1" smtClean="0">
                <a:solidFill>
                  <a:schemeClr val="bg1"/>
                </a:solidFill>
              </a:rPr>
              <a:t>Step</a:t>
            </a:r>
            <a:r>
              <a:rPr lang="hu-HU" sz="2400" b="1" dirty="0" smtClean="0">
                <a:solidFill>
                  <a:schemeClr val="bg1"/>
                </a:solidFill>
              </a:rPr>
              <a:t> a </a:t>
            </a:r>
            <a:r>
              <a:rPr lang="hu-HU" sz="2400" b="1" dirty="0" err="1" smtClean="0">
                <a:solidFill>
                  <a:schemeClr val="bg1"/>
                </a:solidFill>
              </a:rPr>
              <a:t>few</a:t>
            </a:r>
            <a:endParaRPr lang="hu-HU" sz="2400" b="1" dirty="0">
              <a:solidFill>
                <a:schemeClr val="bg1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5364088" y="5657671"/>
            <a:ext cx="3672408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hu-HU" sz="2400" b="1" dirty="0" err="1" smtClean="0">
                <a:solidFill>
                  <a:schemeClr val="bg1"/>
                </a:solidFill>
              </a:rPr>
              <a:t>Enjoy</a:t>
            </a:r>
            <a:r>
              <a:rPr lang="hu-HU" sz="2400" b="1" dirty="0" smtClean="0">
                <a:solidFill>
                  <a:schemeClr val="bg1"/>
                </a:solidFill>
              </a:rPr>
              <a:t> </a:t>
            </a:r>
            <a:r>
              <a:rPr lang="hu-HU" sz="2400" b="1" dirty="0" err="1" smtClean="0">
                <a:solidFill>
                  <a:schemeClr val="bg1"/>
                </a:solidFill>
              </a:rPr>
              <a:t>the</a:t>
            </a:r>
            <a:r>
              <a:rPr lang="hu-HU" sz="2400" b="1" dirty="0" smtClean="0">
                <a:solidFill>
                  <a:schemeClr val="bg1"/>
                </a:solidFill>
              </a:rPr>
              <a:t> </a:t>
            </a:r>
            <a:r>
              <a:rPr lang="hu-HU" sz="2400" b="1" dirty="0" err="1" smtClean="0">
                <a:solidFill>
                  <a:schemeClr val="bg1"/>
                </a:solidFill>
              </a:rPr>
              <a:t>new</a:t>
            </a:r>
            <a:r>
              <a:rPr lang="hu-HU" sz="2400" b="1" dirty="0" smtClean="0">
                <a:solidFill>
                  <a:schemeClr val="bg1"/>
                </a:solidFill>
              </a:rPr>
              <a:t> </a:t>
            </a:r>
            <a:r>
              <a:rPr lang="hu-HU" sz="2400" b="1" dirty="0" err="1" smtClean="0">
                <a:solidFill>
                  <a:schemeClr val="bg1"/>
                </a:solidFill>
              </a:rPr>
              <a:t>generation</a:t>
            </a:r>
            <a:r>
              <a:rPr lang="hu-HU" sz="2400" b="1" dirty="0" smtClean="0">
                <a:solidFill>
                  <a:schemeClr val="bg1"/>
                </a:solidFill>
              </a:rPr>
              <a:t> of </a:t>
            </a:r>
            <a:r>
              <a:rPr lang="hu-HU" sz="2400" b="1" dirty="0" err="1" smtClean="0">
                <a:solidFill>
                  <a:schemeClr val="bg1"/>
                </a:solidFill>
              </a:rPr>
              <a:t>teaching</a:t>
            </a:r>
            <a:endParaRPr lang="hu-H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8465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26" presetClass="emph" presetSubtype="0" fill="hold" grpId="2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26" presetClass="emph" presetSubtype="0" fill="hold" grpId="3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5" grpId="0" animBg="1"/>
      <p:bldP spid="6" grpId="0" animBg="1"/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108" y="934175"/>
            <a:ext cx="8939336" cy="1417638"/>
          </a:xfrm>
        </p:spPr>
        <p:txBody>
          <a:bodyPr>
            <a:normAutofit/>
          </a:bodyPr>
          <a:lstStyle/>
          <a:p>
            <a:r>
              <a:rPr lang="hu-HU" sz="5400" b="1" dirty="0" err="1" smtClean="0">
                <a:solidFill>
                  <a:schemeClr val="bg1"/>
                </a:solidFill>
              </a:rPr>
              <a:t>To</a:t>
            </a:r>
            <a:r>
              <a:rPr lang="hu-HU" sz="5400" b="1" dirty="0" smtClean="0">
                <a:solidFill>
                  <a:schemeClr val="bg1"/>
                </a:solidFill>
              </a:rPr>
              <a:t> </a:t>
            </a:r>
            <a:r>
              <a:rPr lang="hu-HU" sz="5400" b="1" dirty="0" err="1" smtClean="0">
                <a:solidFill>
                  <a:schemeClr val="bg1"/>
                </a:solidFill>
              </a:rPr>
              <a:t>the</a:t>
            </a:r>
            <a:r>
              <a:rPr lang="hu-HU" sz="5400" b="1" dirty="0" smtClean="0">
                <a:solidFill>
                  <a:schemeClr val="bg1"/>
                </a:solidFill>
              </a:rPr>
              <a:t> </a:t>
            </a:r>
            <a:r>
              <a:rPr lang="hu-HU" sz="5400" b="1" dirty="0">
                <a:solidFill>
                  <a:schemeClr val="bg1"/>
                </a:solidFill>
              </a:rPr>
              <a:t>M</a:t>
            </a:r>
            <a:r>
              <a:rPr lang="hu-HU" sz="5400" b="1" dirty="0" smtClean="0">
                <a:solidFill>
                  <a:schemeClr val="bg1"/>
                </a:solidFill>
              </a:rPr>
              <a:t>oon and back</a:t>
            </a:r>
            <a:endParaRPr lang="hu-HU" sz="5400" b="1" dirty="0">
              <a:solidFill>
                <a:schemeClr val="bg1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3284984"/>
            <a:ext cx="4153024" cy="259229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0352" y="2420888"/>
            <a:ext cx="1247092" cy="795021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895" y="3273699"/>
            <a:ext cx="4491137" cy="259884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RightFacing"/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Szövegdoboz 2"/>
          <p:cNvSpPr txBox="1"/>
          <p:nvPr/>
        </p:nvSpPr>
        <p:spPr>
          <a:xfrm>
            <a:off x="3084093" y="5778261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chemeClr val="bg1"/>
                </a:solidFill>
              </a:rPr>
              <a:t>BERMUDA TRIANGLE</a:t>
            </a:r>
          </a:p>
          <a:p>
            <a:pPr marL="457200" indent="-457200">
              <a:buClr>
                <a:schemeClr val="bg1"/>
              </a:buClr>
              <a:buFont typeface="Century Gothic" panose="020B0502020202020204" pitchFamily="34" charset="0"/>
              <a:buChar char="∆"/>
            </a:pPr>
            <a:r>
              <a:rPr lang="hu-HU" sz="2800" b="1" dirty="0" err="1">
                <a:solidFill>
                  <a:schemeClr val="bg1"/>
                </a:solidFill>
              </a:rPr>
              <a:t>a</a:t>
            </a:r>
            <a:r>
              <a:rPr lang="hu-HU" sz="2800" b="1" dirty="0" err="1" smtClean="0">
                <a:solidFill>
                  <a:schemeClr val="bg1"/>
                </a:solidFill>
              </a:rPr>
              <a:t>liens</a:t>
            </a:r>
            <a:r>
              <a:rPr lang="hu-HU" sz="2800" b="1" dirty="0" smtClean="0">
                <a:solidFill>
                  <a:schemeClr val="bg1"/>
                </a:solidFill>
              </a:rPr>
              <a:t>?</a:t>
            </a:r>
            <a:endParaRPr lang="hu-H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9135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flip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9529" y="480987"/>
            <a:ext cx="3607296" cy="24048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04664"/>
            <a:ext cx="3816424" cy="25417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Jobbra nyíl 5"/>
          <p:cNvSpPr/>
          <p:nvPr/>
        </p:nvSpPr>
        <p:spPr>
          <a:xfrm>
            <a:off x="3779912" y="1675533"/>
            <a:ext cx="2016224" cy="1029570"/>
          </a:xfrm>
          <a:prstGeom prst="rightArrow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323528" y="404664"/>
            <a:ext cx="3816424" cy="25417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 flipV="1">
            <a:off x="323528" y="404664"/>
            <a:ext cx="3816424" cy="25417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Csoportba foglalás 19"/>
          <p:cNvGrpSpPr/>
          <p:nvPr/>
        </p:nvGrpSpPr>
        <p:grpSpPr>
          <a:xfrm>
            <a:off x="4355976" y="3645024"/>
            <a:ext cx="4572000" cy="2998470"/>
            <a:chOff x="4355976" y="3645024"/>
            <a:chExt cx="4572000" cy="2998470"/>
          </a:xfrm>
        </p:grpSpPr>
        <p:pic>
          <p:nvPicPr>
            <p:cNvPr id="14" name="Kép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355976" y="3645024"/>
              <a:ext cx="4572000" cy="299847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9" name="Szövegdoboz 18"/>
            <p:cNvSpPr txBox="1"/>
            <p:nvPr/>
          </p:nvSpPr>
          <p:spPr>
            <a:xfrm>
              <a:off x="6084168" y="5445224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400" b="1" dirty="0" err="1">
                  <a:solidFill>
                    <a:schemeClr val="bg1"/>
                  </a:solidFill>
                </a:rPr>
                <a:t>Iguaçu</a:t>
              </a:r>
              <a:r>
                <a:rPr lang="hu-HU" sz="2400" b="1" dirty="0">
                  <a:solidFill>
                    <a:schemeClr val="bg1"/>
                  </a:solidFill>
                </a:rPr>
                <a:t> </a:t>
              </a:r>
              <a:r>
                <a:rPr lang="hu-HU" sz="2400" b="1" dirty="0" err="1">
                  <a:solidFill>
                    <a:schemeClr val="bg1"/>
                  </a:solidFill>
                </a:rPr>
                <a:t>Falls</a:t>
              </a:r>
              <a:endParaRPr lang="hu-HU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Csoportba foglalás 17"/>
          <p:cNvGrpSpPr/>
          <p:nvPr/>
        </p:nvGrpSpPr>
        <p:grpSpPr>
          <a:xfrm>
            <a:off x="249044" y="2105290"/>
            <a:ext cx="2926080" cy="1959864"/>
            <a:chOff x="637782" y="654943"/>
            <a:chExt cx="2926080" cy="1959864"/>
          </a:xfrm>
        </p:grpSpPr>
        <p:pic>
          <p:nvPicPr>
            <p:cNvPr id="15" name="Kép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37782" y="654943"/>
              <a:ext cx="2926080" cy="195986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6" name="Szövegdoboz 15"/>
            <p:cNvSpPr txBox="1"/>
            <p:nvPr/>
          </p:nvSpPr>
          <p:spPr>
            <a:xfrm>
              <a:off x="778430" y="902629"/>
              <a:ext cx="2785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b="1" dirty="0" smtClean="0">
                  <a:solidFill>
                    <a:schemeClr val="bg1"/>
                  </a:solidFill>
                </a:rPr>
                <a:t>Amazonas </a:t>
              </a:r>
              <a:r>
                <a:rPr lang="hu-HU" sz="2400" b="1" dirty="0" err="1" smtClean="0">
                  <a:solidFill>
                    <a:schemeClr val="bg1"/>
                  </a:solidFill>
                </a:rPr>
                <a:t>Basin</a:t>
              </a:r>
              <a:endParaRPr lang="hu-HU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Csoportba foglalás 21"/>
          <p:cNvGrpSpPr/>
          <p:nvPr/>
        </p:nvGrpSpPr>
        <p:grpSpPr>
          <a:xfrm>
            <a:off x="-112830" y="3645024"/>
            <a:ext cx="4689140" cy="3126093"/>
            <a:chOff x="2231740" y="2018166"/>
            <a:chExt cx="4689140" cy="3126093"/>
          </a:xfrm>
        </p:grpSpPr>
        <p:pic>
          <p:nvPicPr>
            <p:cNvPr id="12" name="Kép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31740" y="2018166"/>
              <a:ext cx="4689140" cy="312609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1" name="Szövegdoboz 20"/>
            <p:cNvSpPr txBox="1"/>
            <p:nvPr/>
          </p:nvSpPr>
          <p:spPr>
            <a:xfrm>
              <a:off x="3635896" y="4509120"/>
              <a:ext cx="2304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400" b="1" dirty="0" err="1">
                  <a:solidFill>
                    <a:schemeClr val="bg1"/>
                  </a:solidFill>
                </a:rPr>
                <a:t>V</a:t>
              </a:r>
              <a:r>
                <a:rPr lang="hu-HU" sz="2400" b="1" dirty="0" err="1" smtClean="0">
                  <a:solidFill>
                    <a:schemeClr val="bg1"/>
                  </a:solidFill>
                </a:rPr>
                <a:t>olcanoes</a:t>
              </a:r>
              <a:endParaRPr lang="hu-HU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349563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68560" y="-351420"/>
            <a:ext cx="9612560" cy="730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1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396536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903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795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311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977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851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714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935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066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tró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</TotalTime>
  <Words>37</Words>
  <Application>Microsoft Office PowerPoint</Application>
  <PresentationFormat>Diavetítés a képernyőre (4:3 oldalarány)</PresentationFormat>
  <Paragraphs>12</Paragraphs>
  <Slides>14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5" baseType="lpstr">
      <vt:lpstr>Office-téma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Space laser</vt:lpstr>
      <vt:lpstr>To the Moon and back</vt:lpstr>
      <vt:lpstr>13. dia</vt:lpstr>
      <vt:lpstr>14.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Dóri</dc:creator>
  <cp:lastModifiedBy>Norbi és Zsani</cp:lastModifiedBy>
  <cp:revision>36</cp:revision>
  <dcterms:created xsi:type="dcterms:W3CDTF">2016-02-03T18:41:36Z</dcterms:created>
  <dcterms:modified xsi:type="dcterms:W3CDTF">2016-03-01T18:26:22Z</dcterms:modified>
</cp:coreProperties>
</file>