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65" r:id="rId6"/>
    <p:sldId id="263" r:id="rId7"/>
    <p:sldId id="258" r:id="rId8"/>
    <p:sldId id="259" r:id="rId9"/>
    <p:sldId id="264" r:id="rId10"/>
    <p:sldId id="260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23E4F8-E10A-4DDA-98F3-0BF038CCE804}" type="datetimeFigureOut">
              <a:rPr lang="hu-HU" smtClean="0"/>
              <a:pPr/>
              <a:t>2016.10.08.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9BA6E-9476-4BBF-B903-92B2826B614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Comic Sans MS" pitchFamily="66" charset="0"/>
              </a:rPr>
              <a:t>Tourinform Pápa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HUNGARY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2">
            <a:lum bright="22000" contrast="24000"/>
          </a:blip>
          <a:stretch>
            <a:fillRect/>
          </a:stretch>
        </p:blipFill>
        <p:spPr>
          <a:xfrm>
            <a:off x="3347864" y="836712"/>
            <a:ext cx="2295429" cy="243231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r>
              <a:rPr lang="hu-HU" i="1" dirty="0" err="1"/>
              <a:t>If</a:t>
            </a:r>
            <a:r>
              <a:rPr lang="hu-HU" i="1" dirty="0"/>
              <a:t>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want</a:t>
            </a:r>
            <a:r>
              <a:rPr lang="hu-HU" i="1" dirty="0"/>
              <a:t> more </a:t>
            </a:r>
            <a:r>
              <a:rPr lang="hu-HU" i="1" dirty="0" err="1"/>
              <a:t>details</a:t>
            </a:r>
            <a:r>
              <a:rPr lang="hu-HU" i="1" dirty="0"/>
              <a:t>, </a:t>
            </a:r>
            <a:r>
              <a:rPr lang="hu-HU" i="1" dirty="0" err="1"/>
              <a:t>visit</a:t>
            </a:r>
            <a:r>
              <a:rPr lang="hu-HU" i="1" dirty="0"/>
              <a:t> </a:t>
            </a:r>
            <a:r>
              <a:rPr lang="hu-HU" i="1" dirty="0" err="1"/>
              <a:t>their</a:t>
            </a:r>
            <a:r>
              <a:rPr lang="hu-HU" i="1" dirty="0"/>
              <a:t> Facebook site.</a:t>
            </a:r>
          </a:p>
          <a:p>
            <a:pPr algn="ctr">
              <a:buNone/>
            </a:pPr>
            <a:r>
              <a:rPr lang="hu-HU" i="1" dirty="0" err="1"/>
              <a:t>Thank</a:t>
            </a:r>
            <a:r>
              <a:rPr lang="hu-HU" i="1" dirty="0"/>
              <a:t>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your</a:t>
            </a:r>
            <a:r>
              <a:rPr lang="hu-HU" i="1" dirty="0"/>
              <a:t> </a:t>
            </a:r>
            <a:r>
              <a:rPr lang="hu-HU" i="1" dirty="0" err="1"/>
              <a:t>attention</a:t>
            </a:r>
            <a:r>
              <a:rPr lang="hu-HU" i="1" dirty="0"/>
              <a:t>!</a:t>
            </a:r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endParaRPr lang="hu-HU" i="1" dirty="0"/>
          </a:p>
          <a:p>
            <a:pPr algn="ctr">
              <a:buNone/>
            </a:pPr>
            <a:r>
              <a:rPr lang="hu-HU" sz="3200" i="1" dirty="0"/>
              <a:t>https://www.facebook.com/PapaTourinform/</a:t>
            </a:r>
          </a:p>
          <a:p>
            <a:pPr algn="ctr">
              <a:buNone/>
            </a:pPr>
            <a:endParaRPr lang="hu-H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4803" y="1076298"/>
            <a:ext cx="8229600" cy="5538806"/>
          </a:xfrm>
        </p:spPr>
        <p:txBody>
          <a:bodyPr>
            <a:normAutofit/>
          </a:bodyPr>
          <a:lstStyle/>
          <a:p>
            <a:r>
              <a:rPr lang="en-US" sz="2800" dirty="0"/>
              <a:t>Do you like active holidays?</a:t>
            </a:r>
            <a:endParaRPr lang="hu-HU" sz="2800" dirty="0"/>
          </a:p>
          <a:p>
            <a:r>
              <a:rPr lang="en-US" sz="2800" dirty="0"/>
              <a:t>Do you like spending your free time in the nature?</a:t>
            </a:r>
            <a:endParaRPr lang="hu-HU" sz="2800" dirty="0"/>
          </a:p>
          <a:p>
            <a:r>
              <a:rPr lang="en-US" sz="2800" dirty="0"/>
              <a:t>Do you like having active program</a:t>
            </a:r>
            <a:r>
              <a:rPr lang="hu-HU" sz="2800" dirty="0"/>
              <a:t>m</a:t>
            </a:r>
            <a:r>
              <a:rPr lang="en-US" sz="2800" dirty="0" err="1"/>
              <a:t>es</a:t>
            </a:r>
            <a:r>
              <a:rPr lang="en-US" sz="2800" dirty="0"/>
              <a:t> with your friends and relatives at the weekends?</a:t>
            </a:r>
            <a:endParaRPr lang="hu-HU" sz="2800" dirty="0"/>
          </a:p>
          <a:p>
            <a:r>
              <a:rPr lang="hu-HU" sz="2800" dirty="0"/>
              <a:t>Then </a:t>
            </a:r>
            <a:r>
              <a:rPr lang="hu-HU" sz="2800" dirty="0" err="1"/>
              <a:t>here’s</a:t>
            </a:r>
            <a:r>
              <a:rPr lang="hu-HU" sz="2800" dirty="0"/>
              <a:t> </a:t>
            </a:r>
            <a:r>
              <a:rPr lang="hu-HU" sz="2800" dirty="0" err="1"/>
              <a:t>your</a:t>
            </a:r>
            <a:r>
              <a:rPr lang="hu-HU" sz="2800" dirty="0"/>
              <a:t> </a:t>
            </a:r>
            <a:r>
              <a:rPr lang="hu-HU" sz="2800" dirty="0" err="1"/>
              <a:t>chance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make</a:t>
            </a:r>
            <a:r>
              <a:rPr lang="hu-HU" sz="2800" dirty="0"/>
              <a:t> </a:t>
            </a:r>
            <a:r>
              <a:rPr lang="hu-HU" sz="2800" dirty="0" err="1"/>
              <a:t>your</a:t>
            </a:r>
            <a:r>
              <a:rPr lang="hu-HU" sz="2800" dirty="0"/>
              <a:t> </a:t>
            </a:r>
            <a:r>
              <a:rPr lang="hu-HU" sz="2800" dirty="0" err="1"/>
              <a:t>dreams</a:t>
            </a:r>
            <a:r>
              <a:rPr lang="hu-HU" sz="2800" dirty="0"/>
              <a:t> </a:t>
            </a:r>
            <a:r>
              <a:rPr lang="hu-HU" sz="2800" dirty="0" err="1"/>
              <a:t>come</a:t>
            </a:r>
            <a:r>
              <a:rPr lang="hu-HU" sz="2800" dirty="0"/>
              <a:t> </a:t>
            </a:r>
            <a:r>
              <a:rPr lang="hu-HU" sz="2800" dirty="0" err="1"/>
              <a:t>true</a:t>
            </a:r>
            <a:r>
              <a:rPr lang="hu-HU" sz="2800" dirty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6" y="4786320"/>
            <a:ext cx="2619375" cy="1743075"/>
          </a:xfrm>
          <a:prstGeom prst="rect">
            <a:avLst/>
          </a:prstGeom>
        </p:spPr>
      </p:pic>
      <p:pic>
        <p:nvPicPr>
          <p:cNvPr id="5" name="Kép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4221088"/>
            <a:ext cx="2609850" cy="1752600"/>
          </a:xfrm>
          <a:prstGeom prst="rect">
            <a:avLst/>
          </a:prstGeom>
        </p:spPr>
      </p:pic>
      <p:pic>
        <p:nvPicPr>
          <p:cNvPr id="6" name="Kép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959" y="4786320"/>
            <a:ext cx="2619375" cy="17430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35660" y="152968"/>
            <a:ext cx="348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err="1">
                <a:ln w="190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All</a:t>
            </a:r>
            <a:r>
              <a:rPr lang="hu-HU" sz="5400" b="1" cap="none" spc="50" dirty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hu-HU" sz="5400" b="1" cap="none" spc="50" dirty="0" err="1">
                <a:ln w="190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offices</a:t>
            </a:r>
            <a:endParaRPr lang="hu-HU" sz="5400" b="1" cap="none" spc="50" dirty="0">
              <a:ln w="19050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Don’t </a:t>
            </a:r>
            <a:r>
              <a:rPr lang="hu-HU" b="1" dirty="0" err="1"/>
              <a:t>hesitate</a:t>
            </a:r>
            <a:r>
              <a:rPr lang="hu-HU" b="1" dirty="0"/>
              <a:t>. T</a:t>
            </a:r>
            <a:r>
              <a:rPr lang="en-US" b="1" dirty="0"/>
              <a:t>he nearest Tourist Office </a:t>
            </a:r>
            <a:r>
              <a:rPr lang="hu-HU" b="1" dirty="0" err="1"/>
              <a:t>offers</a:t>
            </a:r>
            <a:r>
              <a:rPr lang="hu-HU" b="1" dirty="0"/>
              <a:t> a </a:t>
            </a:r>
            <a:r>
              <a:rPr lang="hu-HU" b="1" dirty="0" err="1"/>
              <a:t>wide</a:t>
            </a:r>
            <a:r>
              <a:rPr lang="hu-HU" b="1" dirty="0"/>
              <a:t> </a:t>
            </a:r>
            <a:r>
              <a:rPr lang="hu-HU" b="1" dirty="0" err="1"/>
              <a:t>range</a:t>
            </a:r>
            <a:r>
              <a:rPr lang="hu-HU" b="1" dirty="0"/>
              <a:t> of </a:t>
            </a:r>
            <a:r>
              <a:rPr lang="en-US" b="1" dirty="0"/>
              <a:t>program</a:t>
            </a:r>
            <a:r>
              <a:rPr lang="hu-HU" b="1" dirty="0"/>
              <a:t>m</a:t>
            </a:r>
            <a:r>
              <a:rPr lang="en-US" b="1" dirty="0" err="1"/>
              <a:t>es</a:t>
            </a:r>
            <a:r>
              <a:rPr lang="en-US" b="1" dirty="0"/>
              <a:t> during your holiday. </a:t>
            </a:r>
            <a:r>
              <a:rPr lang="hu-HU" b="1" dirty="0" err="1"/>
              <a:t>Their</a:t>
            </a:r>
            <a:r>
              <a:rPr lang="hu-HU" b="1" dirty="0"/>
              <a:t> e</a:t>
            </a:r>
            <a:r>
              <a:rPr lang="en-US" b="1" dirty="0" err="1"/>
              <a:t>xperienced</a:t>
            </a:r>
            <a:r>
              <a:rPr lang="en-US" b="1" dirty="0"/>
              <a:t> </a:t>
            </a:r>
            <a:r>
              <a:rPr lang="hu-HU" b="1" dirty="0" err="1"/>
              <a:t>staff</a:t>
            </a:r>
            <a:r>
              <a:rPr lang="en-US" b="1" dirty="0"/>
              <a:t> will help</a:t>
            </a:r>
            <a:r>
              <a:rPr lang="hu-HU" b="1" dirty="0"/>
              <a:t> </a:t>
            </a:r>
            <a:r>
              <a:rPr lang="hu-HU" b="1" dirty="0" err="1"/>
              <a:t>you</a:t>
            </a:r>
            <a:r>
              <a:rPr lang="hu-HU" b="1" dirty="0"/>
              <a:t> </a:t>
            </a:r>
            <a:r>
              <a:rPr lang="hu-HU" b="1" dirty="0" err="1"/>
              <a:t>find</a:t>
            </a:r>
            <a:r>
              <a:rPr lang="hu-HU" b="1" dirty="0"/>
              <a:t> amazing </a:t>
            </a:r>
            <a:r>
              <a:rPr lang="hu-HU" b="1" dirty="0" err="1"/>
              <a:t>destinations</a:t>
            </a:r>
            <a:r>
              <a:rPr lang="hu-HU" b="1" dirty="0"/>
              <a:t> and</a:t>
            </a:r>
            <a:r>
              <a:rPr lang="en-US" b="1" dirty="0"/>
              <a:t> accommodation </a:t>
            </a:r>
            <a:r>
              <a:rPr lang="hu-HU" b="1" dirty="0" err="1"/>
              <a:t>throughout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country: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towns</a:t>
            </a:r>
            <a:r>
              <a:rPr lang="hu-HU" b="1" dirty="0"/>
              <a:t>, </a:t>
            </a:r>
            <a:r>
              <a:rPr lang="hu-HU" b="1" dirty="0" err="1"/>
              <a:t>villages</a:t>
            </a:r>
            <a:r>
              <a:rPr lang="hu-HU" b="1" dirty="0"/>
              <a:t> </a:t>
            </a:r>
            <a:r>
              <a:rPr lang="hu-HU" b="1" dirty="0" err="1"/>
              <a:t>or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a </a:t>
            </a:r>
            <a:r>
              <a:rPr lang="hu-HU" b="1" dirty="0" err="1"/>
              <a:t>forest</a:t>
            </a:r>
            <a:r>
              <a:rPr lang="hu-HU" b="1" dirty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484" y="3140968"/>
            <a:ext cx="4480560" cy="29870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48" y="3661099"/>
            <a:ext cx="3460552" cy="24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83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Tourinform Iroda Opusztaszer4.JPG"/>
          <p:cNvPicPr>
            <a:picLocks noChangeAspect="1"/>
          </p:cNvPicPr>
          <p:nvPr/>
        </p:nvPicPr>
        <p:blipFill>
          <a:blip r:embed="rId2" cstate="print">
            <a:lum bright="39000" contrast="24000"/>
          </a:blip>
          <a:stretch>
            <a:fillRect/>
          </a:stretch>
        </p:blipFill>
        <p:spPr>
          <a:xfrm>
            <a:off x="5220072" y="2206789"/>
            <a:ext cx="2638779" cy="227637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4136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u-HU" sz="2800" dirty="0"/>
          </a:p>
          <a:p>
            <a:pPr algn="just">
              <a:buNone/>
            </a:pPr>
            <a:endParaRPr lang="hu-HU" sz="2800" b="1" dirty="0"/>
          </a:p>
          <a:p>
            <a:pPr algn="just">
              <a:buNone/>
            </a:pPr>
            <a:endParaRPr lang="hu-HU" sz="2800" b="1" dirty="0"/>
          </a:p>
          <a:p>
            <a:pPr algn="just">
              <a:buNone/>
            </a:pPr>
            <a:r>
              <a:rPr lang="hu-HU" sz="2800" b="1" dirty="0"/>
              <a:t>-Tourinform </a:t>
            </a:r>
            <a:r>
              <a:rPr lang="hu-HU" sz="2800" b="1" dirty="0" err="1"/>
              <a:t>network</a:t>
            </a:r>
            <a:r>
              <a:rPr lang="hu-HU" sz="2800" b="1" dirty="0"/>
              <a:t> has 137 </a:t>
            </a:r>
            <a:r>
              <a:rPr lang="hu-HU" sz="2800" b="1" dirty="0" err="1"/>
              <a:t>offices</a:t>
            </a:r>
            <a:r>
              <a:rPr lang="hu-HU" sz="2800" b="1" dirty="0"/>
              <a:t> </a:t>
            </a:r>
            <a:r>
              <a:rPr lang="hu-HU" sz="2800" b="1" dirty="0" err="1"/>
              <a:t>all</a:t>
            </a:r>
            <a:r>
              <a:rPr lang="hu-HU" sz="2800" b="1" dirty="0"/>
              <a:t> over </a:t>
            </a:r>
            <a:r>
              <a:rPr lang="hu-HU" sz="2800" b="1" dirty="0" err="1"/>
              <a:t>the</a:t>
            </a:r>
            <a:r>
              <a:rPr lang="hu-HU" sz="2800" b="1" dirty="0"/>
              <a:t> country.</a:t>
            </a:r>
          </a:p>
          <a:p>
            <a:pPr algn="just">
              <a:buNone/>
            </a:pPr>
            <a:r>
              <a:rPr lang="hu-HU" sz="2800" b="1" dirty="0" err="1"/>
              <a:t>-The</a:t>
            </a:r>
            <a:r>
              <a:rPr lang="hu-HU" sz="2800" b="1" dirty="0"/>
              <a:t> Pápa </a:t>
            </a:r>
            <a:r>
              <a:rPr lang="hu-HU" sz="2800" b="1" dirty="0" err="1"/>
              <a:t>office</a:t>
            </a:r>
            <a:r>
              <a:rPr lang="hu-HU" sz="2800" b="1" dirty="0"/>
              <a:t> </a:t>
            </a:r>
            <a:r>
              <a:rPr lang="hu-HU" sz="2800" b="1" dirty="0" err="1"/>
              <a:t>was</a:t>
            </a:r>
            <a:r>
              <a:rPr lang="hu-HU" sz="2800" b="1" dirty="0"/>
              <a:t> </a:t>
            </a:r>
            <a:r>
              <a:rPr lang="hu-HU" sz="2800" b="1" dirty="0" err="1"/>
              <a:t>opened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1997. </a:t>
            </a:r>
            <a:r>
              <a:rPr lang="hu-HU" sz="2800" b="1" dirty="0" err="1"/>
              <a:t>Two</a:t>
            </a:r>
            <a:r>
              <a:rPr lang="hu-HU" sz="2800" b="1" dirty="0"/>
              <a:t> </a:t>
            </a:r>
            <a:r>
              <a:rPr lang="hu-HU" sz="2800" b="1" dirty="0" err="1"/>
              <a:t>very</a:t>
            </a:r>
            <a:r>
              <a:rPr lang="hu-HU" sz="2800" b="1" dirty="0"/>
              <a:t> </a:t>
            </a:r>
            <a:r>
              <a:rPr lang="hu-HU" sz="2800" b="1" dirty="0" err="1"/>
              <a:t>friendly</a:t>
            </a:r>
            <a:r>
              <a:rPr lang="hu-HU" sz="2800" b="1" dirty="0"/>
              <a:t> and </a:t>
            </a:r>
            <a:r>
              <a:rPr lang="hu-HU" sz="2800" b="1" dirty="0" err="1"/>
              <a:t>helpful</a:t>
            </a:r>
            <a:r>
              <a:rPr lang="hu-HU" sz="2800" b="1" dirty="0"/>
              <a:t> </a:t>
            </a:r>
            <a:r>
              <a:rPr lang="hu-HU" sz="2800" b="1" dirty="0" err="1"/>
              <a:t>employees</a:t>
            </a:r>
            <a:r>
              <a:rPr lang="hu-HU" sz="2800" b="1" dirty="0"/>
              <a:t> </a:t>
            </a:r>
            <a:r>
              <a:rPr lang="hu-HU" sz="2800" b="1" dirty="0" err="1"/>
              <a:t>receive</a:t>
            </a:r>
            <a:r>
              <a:rPr lang="hu-HU" sz="2800" b="1" dirty="0"/>
              <a:t> </a:t>
            </a:r>
            <a:r>
              <a:rPr lang="hu-HU" sz="2800" b="1" dirty="0" err="1"/>
              <a:t>guest</a:t>
            </a:r>
            <a:r>
              <a:rPr lang="hu-HU" sz="2800" b="1" dirty="0"/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9390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963035" y="346435"/>
            <a:ext cx="61809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Some</a:t>
            </a:r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4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important</a:t>
            </a:r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4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information</a:t>
            </a:r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hu-HU" sz="4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office</a:t>
            </a:r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40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</a:t>
            </a:r>
            <a:r>
              <a:rPr lang="hu-H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Pápa)</a:t>
            </a:r>
            <a:endParaRPr lang="hu-H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1517"/>
            <a:ext cx="2307174" cy="4101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62186"/>
            <a:ext cx="8229600" cy="1143000"/>
          </a:xfrm>
        </p:spPr>
        <p:txBody>
          <a:bodyPr/>
          <a:lstStyle/>
          <a:p>
            <a:pPr algn="ctr"/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guests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office</a:t>
            </a:r>
            <a:r>
              <a:rPr lang="hu-HU" dirty="0"/>
              <a:t> is 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visited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tourists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Germany</a:t>
            </a:r>
            <a:r>
              <a:rPr lang="hu-HU" dirty="0"/>
              <a:t> and </a:t>
            </a:r>
            <a:r>
              <a:rPr lang="hu-HU" dirty="0" err="1"/>
              <a:t>Austria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bicyle</a:t>
            </a:r>
            <a:r>
              <a:rPr lang="hu-HU" dirty="0"/>
              <a:t> </a:t>
            </a:r>
            <a:r>
              <a:rPr lang="hu-HU" dirty="0" err="1"/>
              <a:t>roads</a:t>
            </a:r>
            <a:r>
              <a:rPr lang="hu-HU" dirty="0"/>
              <a:t> </a:t>
            </a:r>
            <a:r>
              <a:rPr lang="hu-HU" dirty="0" err="1"/>
              <a:t>across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country and </a:t>
            </a:r>
            <a:r>
              <a:rPr lang="hu-HU" dirty="0" err="1"/>
              <a:t>they</a:t>
            </a:r>
            <a:r>
              <a:rPr lang="hu-HU" dirty="0"/>
              <a:t> love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journeys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A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</a:t>
            </a:r>
            <a:r>
              <a:rPr lang="hu-HU" dirty="0"/>
              <a:t> B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. </a:t>
            </a:r>
            <a:r>
              <a:rPr lang="hu-HU" dirty="0" err="1"/>
              <a:t>Pápa’s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 is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good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far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bigger</a:t>
            </a:r>
            <a:r>
              <a:rPr lang="hu-HU" dirty="0"/>
              <a:t> </a:t>
            </a:r>
            <a:r>
              <a:rPr lang="hu-HU" dirty="0" err="1"/>
              <a:t>cities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Győr, Veszprém etc.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office</a:t>
            </a:r>
            <a:r>
              <a:rPr lang="hu-HU" dirty="0"/>
              <a:t>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visited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local </a:t>
            </a:r>
            <a:r>
              <a:rPr lang="hu-HU" dirty="0" err="1"/>
              <a:t>people</a:t>
            </a:r>
            <a:r>
              <a:rPr lang="hu-HU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847088"/>
            <a:ext cx="4442287" cy="43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hu-HU" sz="2800" b="1" dirty="0">
                <a:solidFill>
                  <a:srgbClr val="002060"/>
                </a:solidFill>
              </a:rPr>
              <a:t>-</a:t>
            </a:r>
            <a:r>
              <a:rPr lang="hu-HU" sz="2800" b="1" dirty="0"/>
              <a:t>Opening </a:t>
            </a:r>
            <a:r>
              <a:rPr lang="hu-HU" sz="2800" b="1" dirty="0" err="1"/>
              <a:t>hours</a:t>
            </a:r>
            <a:r>
              <a:rPr lang="hu-HU" sz="2800" b="1" dirty="0"/>
              <a:t>: </a:t>
            </a:r>
            <a:r>
              <a:rPr lang="hu-HU" sz="2800" b="1" dirty="0" err="1"/>
              <a:t>Monday-Friday</a:t>
            </a:r>
            <a:r>
              <a:rPr lang="hu-HU" sz="2800" b="1" dirty="0"/>
              <a:t> 9 a.m. – 17 </a:t>
            </a:r>
            <a:r>
              <a:rPr lang="hu-HU" sz="2800" b="1" dirty="0" err="1"/>
              <a:t>p.m</a:t>
            </a:r>
            <a:r>
              <a:rPr lang="hu-HU" sz="2800" b="1" dirty="0"/>
              <a:t>., and </a:t>
            </a:r>
            <a:r>
              <a:rPr lang="hu-HU" sz="2800" b="1" dirty="0" err="1"/>
              <a:t>Saturday</a:t>
            </a:r>
            <a:r>
              <a:rPr lang="hu-HU" sz="2800" b="1" dirty="0"/>
              <a:t> 9 a.m. – 12 </a:t>
            </a:r>
            <a:r>
              <a:rPr lang="hu-HU" sz="2800" b="1" dirty="0" err="1"/>
              <a:t>p.m</a:t>
            </a:r>
            <a:r>
              <a:rPr lang="hu-HU" sz="2800" b="1" dirty="0"/>
              <a:t>.</a:t>
            </a:r>
          </a:p>
          <a:p>
            <a:pPr algn="just">
              <a:buNone/>
            </a:pPr>
            <a:r>
              <a:rPr lang="hu-HU" sz="2800" b="1" dirty="0" err="1"/>
              <a:t>-Tourinform</a:t>
            </a:r>
            <a:r>
              <a:rPr lang="hu-HU" sz="2800" b="1" dirty="0"/>
              <a:t> has </a:t>
            </a:r>
            <a:r>
              <a:rPr lang="hu-HU" sz="2800" b="1" dirty="0" err="1"/>
              <a:t>offices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87 </a:t>
            </a:r>
            <a:r>
              <a:rPr lang="hu-HU" sz="2800" b="1" dirty="0" err="1"/>
              <a:t>towns</a:t>
            </a:r>
            <a:endParaRPr lang="hu-HU" sz="2800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202" y="2457338"/>
            <a:ext cx="3532487" cy="221957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62671"/>
            <a:ext cx="2952328" cy="22142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747" y="4797152"/>
            <a:ext cx="3182506" cy="1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81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Jatekfesztival1.jpg"/>
          <p:cNvPicPr>
            <a:picLocks noChangeAspect="1"/>
          </p:cNvPicPr>
          <p:nvPr/>
        </p:nvPicPr>
        <p:blipFill>
          <a:blip r:embed="rId2">
            <a:lum bright="37000" contrast="-20000"/>
          </a:blip>
          <a:stretch>
            <a:fillRect/>
          </a:stretch>
        </p:blipFill>
        <p:spPr>
          <a:xfrm rot="321196">
            <a:off x="152836" y="3668776"/>
            <a:ext cx="4143404" cy="2760543"/>
          </a:xfrm>
          <a:prstGeom prst="rect">
            <a:avLst/>
          </a:prstGeom>
          <a:effectLst>
            <a:outerShdw blurRad="1181100" dir="7560000" sx="71000" sy="71000" algn="ctr" rotWithShape="0">
              <a:srgbClr val="000000">
                <a:alpha val="66000"/>
              </a:srgbClr>
            </a:outerShdw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579" y="155679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200" dirty="0" err="1"/>
              <a:t>Their</a:t>
            </a:r>
            <a:r>
              <a:rPr lang="hu-HU" sz="3200" dirty="0"/>
              <a:t> </a:t>
            </a:r>
            <a:r>
              <a:rPr lang="hu-HU" sz="3200" dirty="0" err="1"/>
              <a:t>task</a:t>
            </a:r>
            <a:r>
              <a:rPr lang="hu-HU" sz="3200" dirty="0"/>
              <a:t> is </a:t>
            </a:r>
            <a:r>
              <a:rPr lang="hu-HU" sz="3200" dirty="0" err="1"/>
              <a:t>provide</a:t>
            </a:r>
            <a:r>
              <a:rPr lang="hu-HU" sz="3200" dirty="0"/>
              <a:t> </a:t>
            </a:r>
            <a:r>
              <a:rPr lang="hu-HU" sz="3200" dirty="0" err="1"/>
              <a:t>information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activities</a:t>
            </a:r>
            <a:r>
              <a:rPr lang="hu-HU" sz="3200" dirty="0"/>
              <a:t>, </a:t>
            </a:r>
            <a:r>
              <a:rPr lang="hu-HU" sz="3200" dirty="0" err="1"/>
              <a:t>entertainment</a:t>
            </a:r>
            <a:r>
              <a:rPr lang="hu-HU" sz="3200" dirty="0"/>
              <a:t> </a:t>
            </a:r>
            <a:r>
              <a:rPr lang="hu-HU" sz="3200" dirty="0" err="1"/>
              <a:t>facilities</a:t>
            </a:r>
            <a:r>
              <a:rPr lang="hu-HU" sz="3200" dirty="0"/>
              <a:t>, </a:t>
            </a:r>
            <a:r>
              <a:rPr lang="hu-HU" sz="3200" dirty="0" err="1"/>
              <a:t>concerts</a:t>
            </a:r>
            <a:r>
              <a:rPr lang="hu-HU" sz="3200" dirty="0"/>
              <a:t>, sport </a:t>
            </a:r>
            <a:r>
              <a:rPr lang="hu-HU" sz="3200" dirty="0" err="1"/>
              <a:t>events</a:t>
            </a:r>
            <a:r>
              <a:rPr lang="hu-HU" sz="3200" dirty="0"/>
              <a:t> etc.</a:t>
            </a:r>
          </a:p>
        </p:txBody>
      </p:sp>
      <p:sp>
        <p:nvSpPr>
          <p:cNvPr id="4" name="Téglalap 3"/>
          <p:cNvSpPr/>
          <p:nvPr/>
        </p:nvSpPr>
        <p:spPr>
          <a:xfrm>
            <a:off x="1643042" y="500042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The main </a:t>
            </a:r>
            <a:r>
              <a:rPr lang="hu-HU" sz="5400" b="1" dirty="0" err="1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tasks</a:t>
            </a:r>
            <a:endParaRPr lang="hu-HU" sz="5400" b="1" cap="none" spc="0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Kép 5" descr="papai-gyogy-es-termalfurdo-1613-16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6138">
            <a:off x="4698417" y="3513142"/>
            <a:ext cx="4377329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sterhazy-kastely-1966-10-l.jpg"/>
          <p:cNvPicPr>
            <a:picLocks noChangeAspect="1"/>
          </p:cNvPicPr>
          <p:nvPr/>
        </p:nvPicPr>
        <p:blipFill>
          <a:blip r:embed="rId2">
            <a:lum bright="36000" contrast="-13000"/>
          </a:blip>
          <a:stretch>
            <a:fillRect/>
          </a:stretch>
        </p:blipFill>
        <p:spPr>
          <a:xfrm>
            <a:off x="3210168" y="4544533"/>
            <a:ext cx="2723664" cy="191134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836712"/>
            <a:ext cx="7987515" cy="4104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/>
              <a:t>- </a:t>
            </a:r>
            <a:r>
              <a:rPr lang="hu-HU" sz="2800" dirty="0"/>
              <a:t>Publishing </a:t>
            </a:r>
            <a:r>
              <a:rPr lang="hu-HU" sz="2800" dirty="0" err="1"/>
              <a:t>brochures</a:t>
            </a:r>
            <a:endParaRPr lang="hu-HU" sz="2800" dirty="0"/>
          </a:p>
          <a:p>
            <a:pPr>
              <a:buNone/>
            </a:pPr>
            <a:r>
              <a:rPr lang="hu-HU" sz="2800" dirty="0"/>
              <a:t>- </a:t>
            </a:r>
            <a:r>
              <a:rPr lang="hu-HU" sz="2800" dirty="0" err="1"/>
              <a:t>Work</a:t>
            </a:r>
            <a:r>
              <a:rPr lang="hu-HU" sz="2800" dirty="0"/>
              <a:t> </a:t>
            </a:r>
            <a:r>
              <a:rPr lang="hu-HU" sz="2800" dirty="0" err="1"/>
              <a:t>on</a:t>
            </a:r>
            <a:r>
              <a:rPr lang="hu-HU" sz="2800" dirty="0"/>
              <a:t>  </a:t>
            </a:r>
            <a:r>
              <a:rPr lang="hu-HU" sz="2800" dirty="0" err="1"/>
              <a:t>the</a:t>
            </a:r>
            <a:r>
              <a:rPr lang="hu-HU" sz="2800" dirty="0"/>
              <a:t> National </a:t>
            </a:r>
            <a:r>
              <a:rPr lang="hu-HU" sz="2800" dirty="0" err="1"/>
              <a:t>Touristic</a:t>
            </a:r>
            <a:r>
              <a:rPr lang="hu-HU" sz="2800" dirty="0"/>
              <a:t> </a:t>
            </a:r>
            <a:r>
              <a:rPr lang="hu-HU" sz="2800" dirty="0" err="1"/>
              <a:t>Database</a:t>
            </a:r>
            <a:endParaRPr lang="hu-HU" sz="2800" dirty="0"/>
          </a:p>
          <a:p>
            <a:pPr>
              <a:buNone/>
            </a:pPr>
            <a:r>
              <a:rPr lang="hu-HU" sz="2800" dirty="0"/>
              <a:t>- </a:t>
            </a:r>
            <a:r>
              <a:rPr lang="hu-HU" sz="2800" dirty="0" err="1"/>
              <a:t>Ticket</a:t>
            </a:r>
            <a:r>
              <a:rPr lang="hu-HU" sz="2800" dirty="0"/>
              <a:t> </a:t>
            </a:r>
            <a:r>
              <a:rPr lang="hu-HU" sz="2800" dirty="0" err="1"/>
              <a:t>sales</a:t>
            </a:r>
            <a:r>
              <a:rPr lang="hu-HU" sz="2800" dirty="0"/>
              <a:t>: local </a:t>
            </a:r>
            <a:r>
              <a:rPr lang="hu-HU" sz="2800" dirty="0" err="1"/>
              <a:t>theatre</a:t>
            </a:r>
            <a:r>
              <a:rPr lang="hu-HU" sz="2800" dirty="0"/>
              <a:t>, </a:t>
            </a:r>
            <a:r>
              <a:rPr lang="hu-HU" sz="2800" dirty="0" err="1"/>
              <a:t>football</a:t>
            </a:r>
            <a:r>
              <a:rPr lang="hu-HU" sz="2800" dirty="0"/>
              <a:t> club etc.</a:t>
            </a:r>
          </a:p>
          <a:p>
            <a:pPr>
              <a:buNone/>
            </a:pPr>
            <a:r>
              <a:rPr lang="hu-HU" sz="2800" dirty="0"/>
              <a:t>- </a:t>
            </a:r>
            <a:r>
              <a:rPr lang="hu-HU" sz="2800" dirty="0" err="1"/>
              <a:t>Insurance</a:t>
            </a:r>
            <a:endParaRPr lang="hu-HU" sz="2800" dirty="0"/>
          </a:p>
          <a:p>
            <a:pPr>
              <a:buNone/>
            </a:pPr>
            <a:r>
              <a:rPr lang="hu-HU" sz="2800" dirty="0"/>
              <a:t>- </a:t>
            </a:r>
            <a:r>
              <a:rPr lang="hu-HU" sz="2800" dirty="0" err="1"/>
              <a:t>Selling</a:t>
            </a:r>
            <a:r>
              <a:rPr lang="hu-HU" sz="2800" dirty="0"/>
              <a:t> </a:t>
            </a:r>
            <a:r>
              <a:rPr lang="hu-HU" sz="2800" dirty="0" err="1"/>
              <a:t>gifts</a:t>
            </a:r>
            <a:r>
              <a:rPr lang="hu-HU" sz="2800" dirty="0"/>
              <a:t> and </a:t>
            </a:r>
            <a:r>
              <a:rPr lang="hu-HU" sz="2800" dirty="0" err="1"/>
              <a:t>souvenirs</a:t>
            </a:r>
            <a:r>
              <a:rPr lang="hu-HU" sz="2800" dirty="0"/>
              <a:t>: (</a:t>
            </a:r>
            <a:r>
              <a:rPr lang="hu-HU" sz="2800" dirty="0" err="1"/>
              <a:t>Blue</a:t>
            </a:r>
            <a:r>
              <a:rPr lang="hu-HU" sz="2800" dirty="0"/>
              <a:t> </a:t>
            </a:r>
            <a:r>
              <a:rPr lang="hu-HU" sz="2800" dirty="0" err="1"/>
              <a:t>dyeing</a:t>
            </a:r>
            <a:r>
              <a:rPr lang="hu-HU" sz="2800" dirty="0"/>
              <a:t>, </a:t>
            </a:r>
            <a:r>
              <a:rPr lang="hu-HU" sz="2800" dirty="0" err="1"/>
              <a:t>products</a:t>
            </a:r>
            <a:r>
              <a:rPr lang="hu-HU" sz="2800" dirty="0"/>
              <a:t> Esterházy Palace </a:t>
            </a:r>
            <a:r>
              <a:rPr lang="hu-HU" sz="2800" dirty="0" err="1"/>
              <a:t>gifts</a:t>
            </a:r>
            <a:r>
              <a:rPr lang="hu-HU" sz="2800" dirty="0"/>
              <a:t>, </a:t>
            </a:r>
            <a:r>
              <a:rPr lang="hu-HU" sz="2800" dirty="0" err="1"/>
              <a:t>postcards</a:t>
            </a:r>
            <a:r>
              <a:rPr lang="hu-HU" sz="2800" dirty="0"/>
              <a:t>) </a:t>
            </a:r>
          </a:p>
          <a:p>
            <a:pPr>
              <a:buNone/>
            </a:pPr>
            <a:r>
              <a:rPr lang="hu-HU" sz="2800" dirty="0"/>
              <a:t>- </a:t>
            </a:r>
            <a:r>
              <a:rPr lang="hu-HU" sz="2800" dirty="0" err="1"/>
              <a:t>Organising</a:t>
            </a:r>
            <a:r>
              <a:rPr lang="hu-HU" sz="2800" dirty="0"/>
              <a:t> and </a:t>
            </a:r>
            <a:r>
              <a:rPr lang="hu-HU" sz="2800" dirty="0" err="1"/>
              <a:t>supporting</a:t>
            </a:r>
            <a:r>
              <a:rPr lang="hu-HU" sz="2800" dirty="0"/>
              <a:t> local </a:t>
            </a:r>
            <a:r>
              <a:rPr lang="hu-HU" sz="2800" dirty="0" err="1"/>
              <a:t>events</a:t>
            </a:r>
            <a:endParaRPr lang="hu-HU" sz="2800" dirty="0"/>
          </a:p>
          <a:p>
            <a:pPr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17" y="4544532"/>
            <a:ext cx="2548458" cy="19113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441" y="4544532"/>
            <a:ext cx="2829438" cy="19127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rgbClr val="0070C0"/>
                </a:solidFill>
              </a:rPr>
              <a:t>Other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tasks</a:t>
            </a:r>
            <a:r>
              <a:rPr lang="hu-HU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5852">
            <a:off x="5891457" y="3786276"/>
            <a:ext cx="2144019" cy="294973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200" dirty="0"/>
              <a:t>- </a:t>
            </a:r>
            <a:r>
              <a:rPr lang="hu-HU" sz="3200" dirty="0" err="1"/>
              <a:t>Advice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accommodation</a:t>
            </a:r>
            <a:r>
              <a:rPr lang="hu-HU" sz="3200" dirty="0"/>
              <a:t> </a:t>
            </a:r>
          </a:p>
          <a:p>
            <a:pPr>
              <a:buNone/>
            </a:pPr>
            <a:r>
              <a:rPr lang="hu-HU" sz="3200" dirty="0"/>
              <a:t>- Map </a:t>
            </a:r>
            <a:r>
              <a:rPr lang="hu-HU" sz="3200" dirty="0" err="1"/>
              <a:t>sales</a:t>
            </a:r>
            <a:endParaRPr lang="hu-HU" sz="3200" dirty="0"/>
          </a:p>
          <a:p>
            <a:pPr marL="0" indent="0">
              <a:buNone/>
            </a:pPr>
            <a:r>
              <a:rPr lang="hu-HU" sz="3200" dirty="0"/>
              <a:t>- </a:t>
            </a:r>
            <a:r>
              <a:rPr lang="hu-HU" sz="3200" dirty="0" err="1"/>
              <a:t>Organising</a:t>
            </a:r>
            <a:r>
              <a:rPr lang="hu-HU" sz="3200" dirty="0"/>
              <a:t> </a:t>
            </a:r>
            <a:r>
              <a:rPr lang="hu-HU" sz="3200" dirty="0" err="1"/>
              <a:t>tours</a:t>
            </a:r>
            <a:r>
              <a:rPr lang="hu-HU" sz="3200" dirty="0"/>
              <a:t> </a:t>
            </a:r>
            <a:r>
              <a:rPr lang="hu-HU" sz="3200" dirty="0" err="1"/>
              <a:t>in</a:t>
            </a:r>
            <a:r>
              <a:rPr lang="hu-HU" sz="3200" dirty="0"/>
              <a:t> and </a:t>
            </a:r>
            <a:r>
              <a:rPr lang="hu-HU" sz="3200" dirty="0" err="1"/>
              <a:t>around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town</a:t>
            </a: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0850">
            <a:off x="377467" y="4249395"/>
            <a:ext cx="3013901" cy="20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42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334</Words>
  <Application>Microsoft Office PowerPoint</Application>
  <PresentationFormat>Diavetítés a képernyőre (4:3 oldalarány)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Áramlás</vt:lpstr>
      <vt:lpstr>Tourinform Pápa</vt:lpstr>
      <vt:lpstr>2. dia</vt:lpstr>
      <vt:lpstr>3. dia</vt:lpstr>
      <vt:lpstr>4. dia</vt:lpstr>
      <vt:lpstr>Their guests</vt:lpstr>
      <vt:lpstr>6. dia</vt:lpstr>
      <vt:lpstr>7. dia</vt:lpstr>
      <vt:lpstr>8. dia</vt:lpstr>
      <vt:lpstr>Other tasks: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Tourinform Pápa</dc:title>
  <dc:creator>Adrián</dc:creator>
  <cp:lastModifiedBy>Adrián</cp:lastModifiedBy>
  <cp:revision>52</cp:revision>
  <dcterms:created xsi:type="dcterms:W3CDTF">2016-09-25T12:45:45Z</dcterms:created>
  <dcterms:modified xsi:type="dcterms:W3CDTF">2016-10-08T18:11:48Z</dcterms:modified>
</cp:coreProperties>
</file>