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7" r:id="rId15"/>
    <p:sldId id="266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851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99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85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19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392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31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774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837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61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927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39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3166-7723-49F5-9883-186942B1B422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0C76-1FB1-4EC8-9A37-9C01258808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47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5" y="51516"/>
            <a:ext cx="9255616" cy="69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dirty="0" smtClean="0"/>
              <a:t>Further </a:t>
            </a:r>
            <a:r>
              <a:rPr lang="de-AT" sz="6000" dirty="0" err="1" smtClean="0"/>
              <a:t>members</a:t>
            </a:r>
            <a:r>
              <a:rPr lang="de-AT" sz="6000" dirty="0" smtClean="0"/>
              <a:t> </a:t>
            </a:r>
            <a:r>
              <a:rPr lang="de-AT" sz="6000" dirty="0" err="1" smtClean="0"/>
              <a:t>of</a:t>
            </a:r>
            <a:r>
              <a:rPr lang="de-AT" sz="6000" dirty="0" smtClean="0"/>
              <a:t> </a:t>
            </a:r>
            <a:r>
              <a:rPr lang="de-AT" sz="6000" dirty="0" err="1" smtClean="0"/>
              <a:t>our</a:t>
            </a:r>
            <a:r>
              <a:rPr lang="de-AT" sz="6000" dirty="0" smtClean="0"/>
              <a:t> </a:t>
            </a:r>
            <a:r>
              <a:rPr lang="de-AT" sz="6000" dirty="0" err="1" smtClean="0"/>
              <a:t>team</a:t>
            </a:r>
            <a:endParaRPr lang="de-AT" sz="6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1396833"/>
            <a:ext cx="7096259" cy="5322195"/>
          </a:xfrm>
        </p:spPr>
      </p:pic>
    </p:spTree>
    <p:extLst>
      <p:ext uri="{BB962C8B-B14F-4D97-AF65-F5344CB8AC3E}">
        <p14:creationId xmlns:p14="http://schemas.microsoft.com/office/powerpoint/2010/main" val="9218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Track </a:t>
            </a:r>
            <a:r>
              <a:rPr lang="de-AT" dirty="0" err="1" smtClean="0"/>
              <a:t>along</a:t>
            </a:r>
            <a:r>
              <a:rPr lang="de-AT" dirty="0" smtClean="0"/>
              <a:t> </a:t>
            </a:r>
            <a:r>
              <a:rPr lang="de-AT" dirty="0" err="1" smtClean="0"/>
              <a:t>Landstrasse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39" y="1425518"/>
            <a:ext cx="7507237" cy="5630427"/>
          </a:xfrm>
        </p:spPr>
      </p:pic>
    </p:spTree>
    <p:extLst>
      <p:ext uri="{BB962C8B-B14F-4D97-AF65-F5344CB8AC3E}">
        <p14:creationId xmlns:p14="http://schemas.microsoft.com/office/powerpoint/2010/main" val="23575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The </a:t>
            </a:r>
            <a:r>
              <a:rPr lang="de-AT" dirty="0" err="1" smtClean="0"/>
              <a:t>way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hard</a:t>
            </a:r>
            <a:r>
              <a:rPr lang="de-AT" dirty="0" smtClean="0"/>
              <a:t> but </a:t>
            </a:r>
            <a:r>
              <a:rPr lang="de-AT" dirty="0" err="1" smtClean="0"/>
              <a:t>the</a:t>
            </a:r>
            <a:r>
              <a:rPr lang="de-AT" dirty="0" smtClean="0"/>
              <a:t> end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near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1270973"/>
            <a:ext cx="7250805" cy="5438104"/>
          </a:xfrm>
        </p:spPr>
      </p:pic>
    </p:spTree>
    <p:extLst>
      <p:ext uri="{BB962C8B-B14F-4D97-AF65-F5344CB8AC3E}">
        <p14:creationId xmlns:p14="http://schemas.microsoft.com/office/powerpoint/2010/main" val="6701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 smtClean="0"/>
              <a:t>Only</a:t>
            </a:r>
            <a:r>
              <a:rPr lang="de-AT" dirty="0" smtClean="0"/>
              <a:t> a </a:t>
            </a:r>
            <a:r>
              <a:rPr lang="de-AT" dirty="0" err="1" smtClean="0"/>
              <a:t>few</a:t>
            </a:r>
            <a:r>
              <a:rPr lang="de-AT" dirty="0" smtClean="0"/>
              <a:t> </a:t>
            </a:r>
            <a:r>
              <a:rPr lang="de-AT" dirty="0" err="1" smtClean="0"/>
              <a:t>meters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61" y="1361941"/>
            <a:ext cx="7328078" cy="5496059"/>
          </a:xfrm>
        </p:spPr>
      </p:pic>
    </p:spTree>
    <p:extLst>
      <p:ext uri="{BB962C8B-B14F-4D97-AF65-F5344CB8AC3E}">
        <p14:creationId xmlns:p14="http://schemas.microsoft.com/office/powerpoint/2010/main" val="10124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 smtClean="0"/>
              <a:t>Finishing</a:t>
            </a:r>
            <a:r>
              <a:rPr lang="de-AT" dirty="0" smtClean="0"/>
              <a:t> </a:t>
            </a:r>
            <a:r>
              <a:rPr lang="de-AT" dirty="0" err="1" smtClean="0"/>
              <a:t>line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304030"/>
            <a:ext cx="7442842" cy="5582132"/>
          </a:xfrm>
        </p:spPr>
      </p:pic>
    </p:spTree>
    <p:extLst>
      <p:ext uri="{BB962C8B-B14F-4D97-AF65-F5344CB8AC3E}">
        <p14:creationId xmlns:p14="http://schemas.microsoft.com/office/powerpoint/2010/main" val="42667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Finish –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picturesque</a:t>
            </a:r>
            <a:r>
              <a:rPr lang="de-AT" dirty="0" smtClean="0"/>
              <a:t> </a:t>
            </a:r>
            <a:r>
              <a:rPr lang="de-AT" dirty="0" err="1" smtClean="0"/>
              <a:t>main</a:t>
            </a:r>
            <a:r>
              <a:rPr lang="de-AT" dirty="0" smtClean="0"/>
              <a:t> </a:t>
            </a:r>
            <a:r>
              <a:rPr lang="de-AT" dirty="0" err="1" smtClean="0"/>
              <a:t>square</a:t>
            </a:r>
            <a:r>
              <a:rPr lang="de-AT" dirty="0" smtClean="0"/>
              <a:t> in Linz 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1825624"/>
            <a:ext cx="6678695" cy="5009021"/>
          </a:xfrm>
        </p:spPr>
      </p:pic>
    </p:spTree>
    <p:extLst>
      <p:ext uri="{BB962C8B-B14F-4D97-AF65-F5344CB8AC3E}">
        <p14:creationId xmlns:p14="http://schemas.microsoft.com/office/powerpoint/2010/main" val="20584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dirty="0" err="1" smtClean="0"/>
              <a:t>Leaving</a:t>
            </a:r>
            <a:r>
              <a:rPr lang="de-AT" sz="5400" dirty="0" smtClean="0"/>
              <a:t> </a:t>
            </a:r>
            <a:r>
              <a:rPr lang="de-AT" sz="5400" dirty="0" err="1" smtClean="0"/>
              <a:t>main</a:t>
            </a:r>
            <a:r>
              <a:rPr lang="de-AT" sz="5400" dirty="0" smtClean="0"/>
              <a:t> </a:t>
            </a:r>
            <a:r>
              <a:rPr lang="de-AT" sz="5400" dirty="0" err="1" smtClean="0"/>
              <a:t>square</a:t>
            </a:r>
            <a:r>
              <a:rPr lang="de-AT" sz="5400" dirty="0" smtClean="0"/>
              <a:t> after </a:t>
            </a:r>
            <a:r>
              <a:rPr lang="de-AT" sz="5400" dirty="0" err="1" smtClean="0"/>
              <a:t>the</a:t>
            </a:r>
            <a:r>
              <a:rPr lang="de-AT" sz="5400" dirty="0" smtClean="0"/>
              <a:t> </a:t>
            </a:r>
            <a:r>
              <a:rPr lang="de-AT" sz="5400" dirty="0" err="1" smtClean="0"/>
              <a:t>race</a:t>
            </a:r>
            <a:endParaRPr lang="de-AT" sz="5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73" y="1362276"/>
            <a:ext cx="6992082" cy="5244061"/>
          </a:xfrm>
        </p:spPr>
      </p:pic>
    </p:spTree>
    <p:extLst>
      <p:ext uri="{BB962C8B-B14F-4D97-AF65-F5344CB8AC3E}">
        <p14:creationId xmlns:p14="http://schemas.microsoft.com/office/powerpoint/2010/main" val="32744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000" dirty="0" err="1" smtClean="0"/>
              <a:t>Each</a:t>
            </a:r>
            <a:r>
              <a:rPr lang="de-AT" sz="6000" dirty="0" smtClean="0"/>
              <a:t> </a:t>
            </a:r>
            <a:r>
              <a:rPr lang="de-AT" sz="6000" dirty="0" err="1" smtClean="0"/>
              <a:t>particpants</a:t>
            </a:r>
            <a:r>
              <a:rPr lang="de-AT" sz="6000" dirty="0" smtClean="0"/>
              <a:t> </a:t>
            </a:r>
            <a:r>
              <a:rPr lang="de-AT" sz="6000" dirty="0" err="1" smtClean="0"/>
              <a:t>gets</a:t>
            </a:r>
            <a:r>
              <a:rPr lang="de-AT" sz="6000" dirty="0" smtClean="0"/>
              <a:t> a </a:t>
            </a:r>
            <a:r>
              <a:rPr lang="de-AT" sz="6000" dirty="0" err="1" smtClean="0"/>
              <a:t>medal</a:t>
            </a:r>
            <a:endParaRPr lang="de-AT" sz="6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43" y="1411097"/>
            <a:ext cx="7262538" cy="5446903"/>
          </a:xfrm>
        </p:spPr>
      </p:pic>
    </p:spTree>
    <p:extLst>
      <p:ext uri="{BB962C8B-B14F-4D97-AF65-F5344CB8AC3E}">
        <p14:creationId xmlns:p14="http://schemas.microsoft.com/office/powerpoint/2010/main" val="249040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8000" dirty="0" smtClean="0"/>
              <a:t>Keep on </a:t>
            </a:r>
            <a:r>
              <a:rPr lang="de-AT" sz="8000" dirty="0" err="1" smtClean="0"/>
              <a:t>running</a:t>
            </a:r>
            <a:endParaRPr lang="de-AT" sz="8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6600" dirty="0" smtClean="0"/>
              <a:t>The 15th </a:t>
            </a:r>
            <a:r>
              <a:rPr lang="de-AT" sz="6600" dirty="0" err="1" smtClean="0"/>
              <a:t>Borealis</a:t>
            </a:r>
            <a:r>
              <a:rPr lang="de-AT" sz="6600" dirty="0" smtClean="0"/>
              <a:t> Linz Donau Marathon will </a:t>
            </a:r>
            <a:r>
              <a:rPr lang="de-AT" sz="6600" dirty="0" err="1" smtClean="0"/>
              <a:t>take</a:t>
            </a:r>
            <a:r>
              <a:rPr lang="de-AT" sz="6600" dirty="0" smtClean="0"/>
              <a:t> </a:t>
            </a:r>
            <a:r>
              <a:rPr lang="de-AT" sz="6600" dirty="0" err="1" smtClean="0"/>
              <a:t>place</a:t>
            </a:r>
            <a:r>
              <a:rPr lang="de-AT" sz="6600" dirty="0" smtClean="0"/>
              <a:t> on </a:t>
            </a:r>
            <a:r>
              <a:rPr lang="de-AT" sz="6600" dirty="0" err="1" smtClean="0"/>
              <a:t>Sunday</a:t>
            </a:r>
            <a:r>
              <a:rPr lang="de-AT" sz="6600" dirty="0" smtClean="0"/>
              <a:t>, 3 April 2016</a:t>
            </a:r>
          </a:p>
          <a:p>
            <a:r>
              <a:rPr lang="de-AT" sz="6600" dirty="0" smtClean="0"/>
              <a:t>Will </a:t>
            </a:r>
            <a:r>
              <a:rPr lang="de-AT" sz="6600" dirty="0" err="1" smtClean="0"/>
              <a:t>we</a:t>
            </a:r>
            <a:r>
              <a:rPr lang="de-AT" sz="6600" dirty="0" smtClean="0"/>
              <a:t> </a:t>
            </a:r>
            <a:r>
              <a:rPr lang="de-AT" sz="6600" dirty="0" err="1" smtClean="0"/>
              <a:t>meet</a:t>
            </a:r>
            <a:r>
              <a:rPr lang="de-AT" sz="6600" dirty="0" smtClean="0"/>
              <a:t> </a:t>
            </a:r>
            <a:r>
              <a:rPr lang="de-AT" sz="6600" dirty="0" err="1" smtClean="0"/>
              <a:t>there</a:t>
            </a:r>
            <a:r>
              <a:rPr lang="de-AT" sz="6600" dirty="0" smtClean="0"/>
              <a:t>?</a:t>
            </a:r>
            <a:endParaRPr lang="de-AT" sz="6600" dirty="0"/>
          </a:p>
        </p:txBody>
      </p:sp>
    </p:spTree>
    <p:extLst>
      <p:ext uri="{BB962C8B-B14F-4D97-AF65-F5344CB8AC3E}">
        <p14:creationId xmlns:p14="http://schemas.microsoft.com/office/powerpoint/2010/main" val="345682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Compiled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Robert Wagner </a:t>
            </a:r>
            <a:r>
              <a:rPr lang="de-AT" dirty="0" err="1" smtClean="0"/>
              <a:t>and</a:t>
            </a:r>
            <a:r>
              <a:rPr lang="de-AT" dirty="0" smtClean="0"/>
              <a:t> Markus Meindl, BHAK Linz International Business School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1522110"/>
            <a:ext cx="6934214" cy="5200661"/>
          </a:xfrm>
        </p:spPr>
      </p:pic>
    </p:spTree>
    <p:extLst>
      <p:ext uri="{BB962C8B-B14F-4D97-AF65-F5344CB8AC3E}">
        <p14:creationId xmlns:p14="http://schemas.microsoft.com/office/powerpoint/2010/main" val="245115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000" dirty="0" err="1" smtClean="0"/>
              <a:t>Borealis</a:t>
            </a:r>
            <a:r>
              <a:rPr lang="de-AT" sz="6000" dirty="0" smtClean="0"/>
              <a:t> Linz Donau Marathon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6000" dirty="0" smtClean="0"/>
              <a:t>The </a:t>
            </a:r>
            <a:r>
              <a:rPr lang="de-AT" sz="6000" dirty="0" err="1" smtClean="0"/>
              <a:t>Borealis</a:t>
            </a:r>
            <a:r>
              <a:rPr lang="de-AT" sz="6000" dirty="0" smtClean="0"/>
              <a:t> Linz Donau Marathon </a:t>
            </a:r>
            <a:r>
              <a:rPr lang="de-AT" sz="6000" dirty="0" err="1" smtClean="0"/>
              <a:t>is</a:t>
            </a:r>
            <a:r>
              <a:rPr lang="de-AT" sz="6000" dirty="0" smtClean="0"/>
              <a:t> </a:t>
            </a:r>
            <a:r>
              <a:rPr lang="de-AT" sz="6000" dirty="0" err="1" smtClean="0"/>
              <a:t>the</a:t>
            </a:r>
            <a:r>
              <a:rPr lang="de-AT" sz="6000" dirty="0" smtClean="0"/>
              <a:t> </a:t>
            </a:r>
            <a:r>
              <a:rPr lang="de-AT" sz="6000" dirty="0" err="1" smtClean="0"/>
              <a:t>biggest</a:t>
            </a:r>
            <a:r>
              <a:rPr lang="de-AT" sz="6000" dirty="0" smtClean="0"/>
              <a:t> </a:t>
            </a:r>
            <a:r>
              <a:rPr lang="de-AT" sz="6000" dirty="0" err="1" smtClean="0"/>
              <a:t>sporting</a:t>
            </a:r>
            <a:r>
              <a:rPr lang="de-AT" sz="6000" dirty="0" smtClean="0"/>
              <a:t> </a:t>
            </a:r>
            <a:r>
              <a:rPr lang="de-AT" sz="6000" dirty="0" err="1" smtClean="0"/>
              <a:t>event</a:t>
            </a:r>
            <a:r>
              <a:rPr lang="de-AT" sz="6000" dirty="0" smtClean="0"/>
              <a:t> in Linz, </a:t>
            </a:r>
            <a:r>
              <a:rPr lang="de-AT" sz="6000" dirty="0" err="1" smtClean="0"/>
              <a:t>the</a:t>
            </a:r>
            <a:r>
              <a:rPr lang="de-AT" sz="6000" dirty="0" smtClean="0"/>
              <a:t> </a:t>
            </a:r>
            <a:r>
              <a:rPr lang="de-AT" sz="6000" dirty="0" err="1" smtClean="0"/>
              <a:t>capital</a:t>
            </a:r>
            <a:r>
              <a:rPr lang="de-AT" sz="6000" dirty="0" smtClean="0"/>
              <a:t> </a:t>
            </a:r>
            <a:r>
              <a:rPr lang="de-AT" sz="6000" dirty="0" err="1" smtClean="0"/>
              <a:t>city</a:t>
            </a:r>
            <a:r>
              <a:rPr lang="de-AT" sz="6000" dirty="0" smtClean="0"/>
              <a:t> </a:t>
            </a:r>
            <a:r>
              <a:rPr lang="de-AT" sz="6000" dirty="0" err="1" smtClean="0"/>
              <a:t>of</a:t>
            </a:r>
            <a:r>
              <a:rPr lang="de-AT" sz="6000" dirty="0" smtClean="0"/>
              <a:t> </a:t>
            </a:r>
            <a:r>
              <a:rPr lang="de-AT" sz="6000" dirty="0" err="1" smtClean="0"/>
              <a:t>Upper</a:t>
            </a:r>
            <a:r>
              <a:rPr lang="de-AT" sz="6000" dirty="0" smtClean="0"/>
              <a:t> Austria.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847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/>
              <a:t>The 14th </a:t>
            </a:r>
            <a:r>
              <a:rPr lang="de-AT" sz="4800" b="1" dirty="0" err="1" smtClean="0"/>
              <a:t>Borealis</a:t>
            </a:r>
            <a:r>
              <a:rPr lang="de-AT" sz="4800" b="1" dirty="0" smtClean="0"/>
              <a:t> Linz Donau Marathon</a:t>
            </a:r>
            <a:endParaRPr lang="de-AT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4800" dirty="0" smtClean="0"/>
              <a:t>19 April 2015</a:t>
            </a:r>
          </a:p>
          <a:p>
            <a:r>
              <a:rPr lang="de-AT" sz="4800" dirty="0" smtClean="0"/>
              <a:t>More </a:t>
            </a:r>
            <a:r>
              <a:rPr lang="de-AT" sz="4800" dirty="0" err="1" smtClean="0"/>
              <a:t>than</a:t>
            </a:r>
            <a:r>
              <a:rPr lang="de-AT" sz="4800" dirty="0" smtClean="0"/>
              <a:t> 19,500 </a:t>
            </a:r>
            <a:r>
              <a:rPr lang="de-AT" sz="4800" dirty="0" err="1" smtClean="0"/>
              <a:t>runners</a:t>
            </a:r>
            <a:r>
              <a:rPr lang="de-AT" sz="4800" dirty="0" smtClean="0"/>
              <a:t> </a:t>
            </a:r>
            <a:r>
              <a:rPr lang="de-AT" sz="4800" dirty="0" err="1" smtClean="0"/>
              <a:t>from</a:t>
            </a:r>
            <a:r>
              <a:rPr lang="de-AT" sz="4800" dirty="0" smtClean="0"/>
              <a:t> </a:t>
            </a:r>
            <a:r>
              <a:rPr lang="de-AT" sz="4800" dirty="0" err="1" smtClean="0"/>
              <a:t>many</a:t>
            </a:r>
            <a:r>
              <a:rPr lang="de-AT" sz="4800" dirty="0" smtClean="0"/>
              <a:t> different countries </a:t>
            </a:r>
            <a:r>
              <a:rPr lang="de-AT" sz="4800" dirty="0" err="1" smtClean="0"/>
              <a:t>took</a:t>
            </a:r>
            <a:r>
              <a:rPr lang="de-AT" sz="4800" dirty="0" smtClean="0"/>
              <a:t> </a:t>
            </a:r>
            <a:r>
              <a:rPr lang="de-AT" sz="4800" dirty="0" err="1" smtClean="0"/>
              <a:t>part</a:t>
            </a:r>
            <a:r>
              <a:rPr lang="de-AT" sz="4800" dirty="0" smtClean="0"/>
              <a:t> in </a:t>
            </a:r>
            <a:r>
              <a:rPr lang="de-AT" sz="4800" dirty="0" err="1" smtClean="0"/>
              <a:t>the</a:t>
            </a:r>
            <a:r>
              <a:rPr lang="de-AT" sz="4800" dirty="0" smtClean="0"/>
              <a:t> different </a:t>
            </a:r>
            <a:r>
              <a:rPr lang="de-AT" sz="4800" dirty="0" err="1" smtClean="0"/>
              <a:t>distances</a:t>
            </a:r>
            <a:r>
              <a:rPr lang="de-AT" sz="4800" dirty="0" smtClean="0"/>
              <a:t> </a:t>
            </a:r>
            <a:r>
              <a:rPr lang="de-AT" sz="4800" dirty="0" err="1" smtClean="0"/>
              <a:t>of</a:t>
            </a:r>
            <a:r>
              <a:rPr lang="de-AT" sz="4800" dirty="0" smtClean="0"/>
              <a:t> </a:t>
            </a:r>
            <a:r>
              <a:rPr lang="de-AT" sz="4800" dirty="0" err="1" smtClean="0"/>
              <a:t>the</a:t>
            </a:r>
            <a:r>
              <a:rPr lang="de-AT" sz="4800" dirty="0" smtClean="0"/>
              <a:t> </a:t>
            </a:r>
            <a:r>
              <a:rPr lang="de-AT" sz="4800" dirty="0" err="1" smtClean="0"/>
              <a:t>event</a:t>
            </a:r>
            <a:r>
              <a:rPr lang="de-AT" sz="4800" dirty="0" smtClean="0"/>
              <a:t>.</a:t>
            </a:r>
          </a:p>
          <a:p>
            <a:r>
              <a:rPr lang="de-AT" sz="4800" dirty="0" smtClean="0"/>
              <a:t>More </a:t>
            </a:r>
            <a:r>
              <a:rPr lang="de-AT" sz="4800" dirty="0" err="1" smtClean="0"/>
              <a:t>than</a:t>
            </a:r>
            <a:r>
              <a:rPr lang="de-AT" sz="4800" dirty="0" smtClean="0"/>
              <a:t> 130,000 </a:t>
            </a:r>
            <a:r>
              <a:rPr lang="de-AT" sz="4800" dirty="0" err="1" smtClean="0"/>
              <a:t>spectators</a:t>
            </a:r>
            <a:r>
              <a:rPr lang="de-AT" sz="4800" dirty="0" smtClean="0"/>
              <a:t> </a:t>
            </a:r>
            <a:r>
              <a:rPr lang="de-AT" sz="4800" dirty="0" err="1" smtClean="0"/>
              <a:t>watched</a:t>
            </a:r>
            <a:r>
              <a:rPr lang="de-AT" sz="4800" dirty="0" smtClean="0"/>
              <a:t> </a:t>
            </a:r>
            <a:r>
              <a:rPr lang="de-AT" sz="4800" dirty="0" err="1" smtClean="0"/>
              <a:t>the</a:t>
            </a:r>
            <a:r>
              <a:rPr lang="de-AT" sz="4800" dirty="0" smtClean="0"/>
              <a:t> </a:t>
            </a:r>
            <a:r>
              <a:rPr lang="de-AT" sz="4800" dirty="0" err="1" smtClean="0"/>
              <a:t>runners</a:t>
            </a:r>
            <a:r>
              <a:rPr lang="de-AT" sz="4800" dirty="0" smtClean="0"/>
              <a:t> </a:t>
            </a:r>
            <a:r>
              <a:rPr lang="de-AT" sz="4800" dirty="0" err="1" smtClean="0"/>
              <a:t>along</a:t>
            </a:r>
            <a:r>
              <a:rPr lang="de-AT" sz="4800" dirty="0" smtClean="0"/>
              <a:t> </a:t>
            </a:r>
            <a:r>
              <a:rPr lang="de-AT" sz="4800" dirty="0" err="1" smtClean="0"/>
              <a:t>the</a:t>
            </a:r>
            <a:r>
              <a:rPr lang="de-AT" sz="4800" dirty="0" smtClean="0"/>
              <a:t> </a:t>
            </a:r>
            <a:r>
              <a:rPr lang="de-AT" sz="4800" dirty="0" err="1" smtClean="0"/>
              <a:t>track</a:t>
            </a:r>
            <a:r>
              <a:rPr lang="de-AT" sz="4800" dirty="0" smtClean="0"/>
              <a:t>.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40553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Schools </a:t>
            </a:r>
            <a:r>
              <a:rPr lang="de-AT" b="1" dirty="0" err="1" smtClean="0"/>
              <a:t>take</a:t>
            </a:r>
            <a:r>
              <a:rPr lang="de-AT" b="1" dirty="0" smtClean="0"/>
              <a:t> </a:t>
            </a:r>
            <a:r>
              <a:rPr lang="de-AT" b="1" dirty="0" err="1" smtClean="0"/>
              <a:t>part</a:t>
            </a:r>
            <a:r>
              <a:rPr lang="de-AT" b="1" dirty="0" smtClean="0"/>
              <a:t> in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quarter</a:t>
            </a:r>
            <a:r>
              <a:rPr lang="de-AT" b="1" dirty="0" smtClean="0"/>
              <a:t> </a:t>
            </a:r>
            <a:r>
              <a:rPr lang="de-AT" b="1" dirty="0" err="1" smtClean="0"/>
              <a:t>marathon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493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Running</a:t>
            </a:r>
            <a:r>
              <a:rPr lang="de-AT" b="1" dirty="0" smtClean="0"/>
              <a:t> </a:t>
            </a:r>
            <a:r>
              <a:rPr lang="de-AT" b="1" dirty="0" err="1" smtClean="0"/>
              <a:t>school</a:t>
            </a:r>
            <a:r>
              <a:rPr lang="de-AT" b="1" dirty="0" smtClean="0"/>
              <a:t> ----- Schule läuft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4400" dirty="0" smtClean="0"/>
              <a:t>The German title „Schule läuft“ (</a:t>
            </a:r>
            <a:r>
              <a:rPr lang="de-AT" sz="4400" dirty="0" err="1" smtClean="0"/>
              <a:t>running</a:t>
            </a:r>
            <a:r>
              <a:rPr lang="de-AT" sz="4400" dirty="0" smtClean="0"/>
              <a:t> </a:t>
            </a:r>
            <a:r>
              <a:rPr lang="de-AT" sz="4400" dirty="0" err="1" smtClean="0"/>
              <a:t>school</a:t>
            </a:r>
            <a:r>
              <a:rPr lang="de-AT" sz="4400" dirty="0" smtClean="0"/>
              <a:t>) </a:t>
            </a:r>
            <a:r>
              <a:rPr lang="de-AT" sz="4400" dirty="0" err="1" smtClean="0"/>
              <a:t>refers</a:t>
            </a:r>
            <a:r>
              <a:rPr lang="de-AT" sz="4400" dirty="0" smtClean="0"/>
              <a:t> </a:t>
            </a:r>
            <a:r>
              <a:rPr lang="de-AT" sz="4400" dirty="0" err="1" smtClean="0"/>
              <a:t>to</a:t>
            </a:r>
            <a:r>
              <a:rPr lang="de-AT" sz="4400" dirty="0" smtClean="0"/>
              <a:t> </a:t>
            </a:r>
            <a:r>
              <a:rPr lang="de-AT" sz="4400" dirty="0" err="1" smtClean="0"/>
              <a:t>the</a:t>
            </a:r>
            <a:r>
              <a:rPr lang="de-AT" sz="4400" dirty="0" smtClean="0"/>
              <a:t> initiative </a:t>
            </a:r>
            <a:r>
              <a:rPr lang="de-AT" sz="4400" dirty="0" err="1" smtClean="0"/>
              <a:t>to</a:t>
            </a:r>
            <a:r>
              <a:rPr lang="de-AT" sz="4400" dirty="0" smtClean="0"/>
              <a:t> </a:t>
            </a:r>
            <a:r>
              <a:rPr lang="de-AT" sz="4400" dirty="0" err="1" smtClean="0"/>
              <a:t>get</a:t>
            </a:r>
            <a:r>
              <a:rPr lang="de-AT" sz="4400" dirty="0" smtClean="0"/>
              <a:t> </a:t>
            </a:r>
            <a:r>
              <a:rPr lang="de-AT" sz="4400" dirty="0" err="1" smtClean="0"/>
              <a:t>both</a:t>
            </a:r>
            <a:r>
              <a:rPr lang="de-AT" sz="4400" dirty="0" smtClean="0"/>
              <a:t> </a:t>
            </a:r>
            <a:r>
              <a:rPr lang="de-AT" sz="4400" dirty="0" err="1" smtClean="0"/>
              <a:t>students</a:t>
            </a:r>
            <a:r>
              <a:rPr lang="de-AT" sz="4400" dirty="0" smtClean="0"/>
              <a:t> </a:t>
            </a:r>
            <a:r>
              <a:rPr lang="de-AT" sz="4400" dirty="0" err="1" smtClean="0"/>
              <a:t>and</a:t>
            </a:r>
            <a:r>
              <a:rPr lang="de-AT" sz="4400" dirty="0" smtClean="0"/>
              <a:t> </a:t>
            </a:r>
            <a:r>
              <a:rPr lang="de-AT" sz="4400" dirty="0" err="1" smtClean="0"/>
              <a:t>teachers</a:t>
            </a:r>
            <a:r>
              <a:rPr lang="de-AT" sz="4400" dirty="0" smtClean="0"/>
              <a:t> </a:t>
            </a:r>
            <a:r>
              <a:rPr lang="de-AT" sz="4400" dirty="0" err="1" smtClean="0"/>
              <a:t>active</a:t>
            </a:r>
            <a:r>
              <a:rPr lang="de-AT" sz="4400" dirty="0" smtClean="0"/>
              <a:t> </a:t>
            </a:r>
            <a:r>
              <a:rPr lang="de-AT" sz="4400" dirty="0" err="1" smtClean="0"/>
              <a:t>and</a:t>
            </a:r>
            <a:r>
              <a:rPr lang="de-AT" sz="4400" dirty="0" smtClean="0"/>
              <a:t> </a:t>
            </a:r>
            <a:r>
              <a:rPr lang="de-AT" sz="4400" dirty="0" err="1" smtClean="0"/>
              <a:t>get</a:t>
            </a:r>
            <a:r>
              <a:rPr lang="de-AT" sz="4400" dirty="0" smtClean="0"/>
              <a:t> </a:t>
            </a:r>
            <a:r>
              <a:rPr lang="de-AT" sz="4400" dirty="0" err="1" smtClean="0"/>
              <a:t>running</a:t>
            </a:r>
            <a:r>
              <a:rPr lang="de-AT" sz="4400" dirty="0" smtClean="0"/>
              <a:t>.</a:t>
            </a:r>
          </a:p>
          <a:p>
            <a:r>
              <a:rPr lang="de-AT" sz="4400" dirty="0"/>
              <a:t>h</a:t>
            </a:r>
            <a:r>
              <a:rPr lang="de-AT" sz="4400" dirty="0" smtClean="0"/>
              <a:t>ak </a:t>
            </a:r>
            <a:r>
              <a:rPr lang="de-AT" sz="4400" dirty="0" err="1" smtClean="0"/>
              <a:t>oö</a:t>
            </a:r>
            <a:r>
              <a:rPr lang="de-AT" sz="4400" dirty="0" smtClean="0"/>
              <a:t> rennt was </a:t>
            </a:r>
            <a:r>
              <a:rPr lang="de-AT" sz="4400" dirty="0" err="1" smtClean="0"/>
              <a:t>our</a:t>
            </a:r>
            <a:r>
              <a:rPr lang="de-AT" sz="4400" dirty="0" smtClean="0"/>
              <a:t> </a:t>
            </a:r>
            <a:r>
              <a:rPr lang="de-AT" sz="4400" dirty="0" err="1" smtClean="0"/>
              <a:t>team</a:t>
            </a:r>
            <a:r>
              <a:rPr lang="de-AT" sz="4400" dirty="0" smtClean="0"/>
              <a:t>, </a:t>
            </a:r>
            <a:r>
              <a:rPr lang="de-AT" sz="4400" dirty="0" err="1" smtClean="0"/>
              <a:t>consisting</a:t>
            </a:r>
            <a:r>
              <a:rPr lang="de-AT" sz="4400" dirty="0" smtClean="0"/>
              <a:t> </a:t>
            </a:r>
            <a:r>
              <a:rPr lang="de-AT" sz="4400" dirty="0" err="1" smtClean="0"/>
              <a:t>of</a:t>
            </a:r>
            <a:r>
              <a:rPr lang="de-AT" sz="4400" dirty="0" smtClean="0"/>
              <a:t> </a:t>
            </a:r>
            <a:r>
              <a:rPr lang="de-AT" sz="4400" dirty="0" err="1" smtClean="0"/>
              <a:t>teachers</a:t>
            </a:r>
            <a:r>
              <a:rPr lang="de-AT" sz="4400" dirty="0" smtClean="0"/>
              <a:t> </a:t>
            </a:r>
            <a:r>
              <a:rPr lang="de-AT" sz="4400" dirty="0" err="1" smtClean="0"/>
              <a:t>and</a:t>
            </a:r>
            <a:r>
              <a:rPr lang="de-AT" sz="4400" dirty="0" smtClean="0"/>
              <a:t> </a:t>
            </a:r>
            <a:r>
              <a:rPr lang="de-AT" sz="4400" dirty="0" err="1" smtClean="0"/>
              <a:t>students</a:t>
            </a:r>
            <a:r>
              <a:rPr lang="de-AT" sz="4400" dirty="0" smtClean="0"/>
              <a:t> </a:t>
            </a:r>
            <a:r>
              <a:rPr lang="de-AT" sz="4400" dirty="0" err="1" smtClean="0"/>
              <a:t>from</a:t>
            </a:r>
            <a:r>
              <a:rPr lang="de-AT" sz="4400" dirty="0" smtClean="0"/>
              <a:t> all Commercial </a:t>
            </a:r>
            <a:r>
              <a:rPr lang="de-AT" sz="4400" dirty="0" err="1" smtClean="0"/>
              <a:t>colleges</a:t>
            </a:r>
            <a:r>
              <a:rPr lang="de-AT" sz="4400" dirty="0" smtClean="0"/>
              <a:t> </a:t>
            </a:r>
            <a:r>
              <a:rPr lang="de-AT" sz="4400" dirty="0" err="1" smtClean="0"/>
              <a:t>from</a:t>
            </a:r>
            <a:r>
              <a:rPr lang="de-AT" sz="4400" dirty="0" smtClean="0"/>
              <a:t> </a:t>
            </a:r>
            <a:r>
              <a:rPr lang="de-AT" sz="4400" dirty="0" err="1" smtClean="0"/>
              <a:t>Upper</a:t>
            </a:r>
            <a:r>
              <a:rPr lang="de-AT" sz="4400" dirty="0" smtClean="0"/>
              <a:t> Austria</a:t>
            </a:r>
            <a:endParaRPr lang="de-AT" sz="4400" dirty="0"/>
          </a:p>
        </p:txBody>
      </p:sp>
    </p:spTree>
    <p:extLst>
      <p:ext uri="{BB962C8B-B14F-4D97-AF65-F5344CB8AC3E}">
        <p14:creationId xmlns:p14="http://schemas.microsoft.com/office/powerpoint/2010/main" val="33044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600" dirty="0" smtClean="0"/>
              <a:t>This was </a:t>
            </a:r>
            <a:r>
              <a:rPr lang="de-AT" sz="6600" dirty="0" err="1" smtClean="0"/>
              <a:t>the</a:t>
            </a:r>
            <a:r>
              <a:rPr lang="de-AT" sz="6600" dirty="0" smtClean="0"/>
              <a:t> </a:t>
            </a:r>
            <a:r>
              <a:rPr lang="de-AT" sz="6600" dirty="0" err="1" smtClean="0"/>
              <a:t>participant</a:t>
            </a:r>
            <a:r>
              <a:rPr lang="de-AT" sz="6600" dirty="0" smtClean="0"/>
              <a:t> </a:t>
            </a:r>
            <a:r>
              <a:rPr lang="de-AT" sz="6600" dirty="0" err="1" smtClean="0"/>
              <a:t>number</a:t>
            </a:r>
            <a:r>
              <a:rPr lang="de-AT" sz="6600" dirty="0" smtClean="0"/>
              <a:t> </a:t>
            </a:r>
            <a:r>
              <a:rPr lang="de-AT" sz="6600" dirty="0" err="1" smtClean="0"/>
              <a:t>of</a:t>
            </a:r>
            <a:r>
              <a:rPr lang="de-AT" sz="6600" dirty="0" smtClean="0"/>
              <a:t> </a:t>
            </a:r>
            <a:r>
              <a:rPr lang="de-AT" sz="6600" dirty="0" err="1" smtClean="0"/>
              <a:t>one</a:t>
            </a:r>
            <a:r>
              <a:rPr lang="de-AT" sz="6600" dirty="0" smtClean="0"/>
              <a:t> </a:t>
            </a:r>
            <a:r>
              <a:rPr lang="de-AT" sz="6600" dirty="0" err="1" smtClean="0"/>
              <a:t>of</a:t>
            </a:r>
            <a:r>
              <a:rPr lang="de-AT" sz="6600" dirty="0" smtClean="0"/>
              <a:t> </a:t>
            </a:r>
            <a:r>
              <a:rPr lang="de-AT" sz="6600" dirty="0" err="1" smtClean="0"/>
              <a:t>our</a:t>
            </a:r>
            <a:r>
              <a:rPr lang="de-AT" sz="6600" dirty="0" smtClean="0"/>
              <a:t> </a:t>
            </a:r>
            <a:r>
              <a:rPr lang="de-AT" sz="6600" dirty="0" err="1" smtClean="0"/>
              <a:t>teachers</a:t>
            </a:r>
            <a:endParaRPr lang="de-AT" sz="6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94" y="213471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273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dirty="0" err="1" smtClean="0"/>
              <a:t>Preparations</a:t>
            </a:r>
            <a:r>
              <a:rPr lang="de-AT" sz="6600" dirty="0" smtClean="0"/>
              <a:t> </a:t>
            </a:r>
            <a:r>
              <a:rPr lang="de-AT" sz="6600" dirty="0" err="1" smtClean="0"/>
              <a:t>before</a:t>
            </a:r>
            <a:r>
              <a:rPr lang="de-AT" sz="6600" dirty="0" smtClean="0"/>
              <a:t> </a:t>
            </a:r>
            <a:r>
              <a:rPr lang="de-AT" sz="6600" dirty="0" err="1" smtClean="0"/>
              <a:t>the</a:t>
            </a:r>
            <a:r>
              <a:rPr lang="de-AT" sz="6600" dirty="0" smtClean="0"/>
              <a:t> </a:t>
            </a:r>
            <a:r>
              <a:rPr lang="de-AT" sz="6600" dirty="0" err="1" smtClean="0"/>
              <a:t>start</a:t>
            </a:r>
            <a:endParaRPr lang="de-AT" sz="6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630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This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us</a:t>
            </a:r>
            <a:r>
              <a:rPr lang="de-AT" b="1" dirty="0" smtClean="0"/>
              <a:t> </a:t>
            </a:r>
            <a:r>
              <a:rPr lang="de-AT" b="1" dirty="0" err="1" smtClean="0"/>
              <a:t>before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beginning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race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02" y="1544940"/>
            <a:ext cx="6631472" cy="4973604"/>
          </a:xfrm>
        </p:spPr>
      </p:pic>
    </p:spTree>
    <p:extLst>
      <p:ext uri="{BB962C8B-B14F-4D97-AF65-F5344CB8AC3E}">
        <p14:creationId xmlns:p14="http://schemas.microsoft.com/office/powerpoint/2010/main" val="59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AT" sz="6000" dirty="0" smtClean="0"/>
              <a:t>The </a:t>
            </a:r>
            <a:r>
              <a:rPr lang="de-AT" sz="6000" dirty="0" err="1" smtClean="0"/>
              <a:t>race</a:t>
            </a:r>
            <a:r>
              <a:rPr lang="de-AT" sz="6000" dirty="0" smtClean="0"/>
              <a:t> </a:t>
            </a:r>
            <a:r>
              <a:rPr lang="de-AT" sz="6000" dirty="0" err="1" smtClean="0"/>
              <a:t>starts</a:t>
            </a:r>
            <a:r>
              <a:rPr lang="de-AT" sz="6000" dirty="0" smtClean="0"/>
              <a:t> on </a:t>
            </a:r>
            <a:r>
              <a:rPr lang="de-AT" sz="6000" dirty="0" err="1" smtClean="0"/>
              <a:t>the</a:t>
            </a:r>
            <a:r>
              <a:rPr lang="de-AT" sz="6000" dirty="0" smtClean="0"/>
              <a:t> </a:t>
            </a:r>
            <a:r>
              <a:rPr lang="de-AT" sz="6000" dirty="0" err="1" smtClean="0"/>
              <a:t>motorway</a:t>
            </a:r>
            <a:r>
              <a:rPr lang="de-AT" sz="6000" dirty="0" smtClean="0"/>
              <a:t> </a:t>
            </a:r>
            <a:r>
              <a:rPr lang="de-AT" sz="6000" dirty="0" err="1" smtClean="0"/>
              <a:t>bridge</a:t>
            </a:r>
            <a:r>
              <a:rPr lang="de-AT" sz="6000" dirty="0" smtClean="0"/>
              <a:t> </a:t>
            </a:r>
            <a:r>
              <a:rPr lang="de-AT" sz="6000" dirty="0" err="1" smtClean="0"/>
              <a:t>over</a:t>
            </a:r>
            <a:r>
              <a:rPr lang="de-AT" sz="6000" dirty="0" smtClean="0"/>
              <a:t> </a:t>
            </a:r>
            <a:r>
              <a:rPr lang="de-AT" sz="6000" dirty="0" err="1" smtClean="0"/>
              <a:t>the</a:t>
            </a:r>
            <a:r>
              <a:rPr lang="de-AT" sz="6000" dirty="0" smtClean="0"/>
              <a:t> </a:t>
            </a:r>
            <a:r>
              <a:rPr lang="de-AT" sz="6000" dirty="0" err="1" smtClean="0"/>
              <a:t>Danube</a:t>
            </a:r>
            <a:endParaRPr lang="de-AT" sz="6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66" y="1729849"/>
            <a:ext cx="6837534" cy="5128151"/>
          </a:xfrm>
        </p:spPr>
      </p:pic>
    </p:spTree>
    <p:extLst>
      <p:ext uri="{BB962C8B-B14F-4D97-AF65-F5344CB8AC3E}">
        <p14:creationId xmlns:p14="http://schemas.microsoft.com/office/powerpoint/2010/main" val="5485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Breitbild</PresentationFormat>
  <Paragraphs>26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Borealis Linz Donau Marathon</vt:lpstr>
      <vt:lpstr>The 14th Borealis Linz Donau Marathon</vt:lpstr>
      <vt:lpstr>Schools take part in the quarter marathon</vt:lpstr>
      <vt:lpstr>Running school ----- Schule läuft</vt:lpstr>
      <vt:lpstr>This was the participant number of one of our teachers</vt:lpstr>
      <vt:lpstr>Preparations before the start</vt:lpstr>
      <vt:lpstr>This is us before the beginning of the race</vt:lpstr>
      <vt:lpstr>The race starts on the motorway bridge over the Danube</vt:lpstr>
      <vt:lpstr>Further members of our team</vt:lpstr>
      <vt:lpstr>Track along Landstrasse</vt:lpstr>
      <vt:lpstr>The way is hard but the end is near</vt:lpstr>
      <vt:lpstr>Only a few meters</vt:lpstr>
      <vt:lpstr>Finishing line</vt:lpstr>
      <vt:lpstr>Finish – the picturesque main square in Linz </vt:lpstr>
      <vt:lpstr>Leaving main square after the race</vt:lpstr>
      <vt:lpstr>Each particpants gets a medal</vt:lpstr>
      <vt:lpstr>Keep on running</vt:lpstr>
      <vt:lpstr>Compiled by Robert Wagner and Markus Meindl, BHAK Linz International Business School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Huber-Kirchberger</dc:creator>
  <cp:lastModifiedBy>Michael Huber-Kirchberger</cp:lastModifiedBy>
  <cp:revision>15</cp:revision>
  <dcterms:created xsi:type="dcterms:W3CDTF">2015-05-07T15:41:27Z</dcterms:created>
  <dcterms:modified xsi:type="dcterms:W3CDTF">2015-05-07T16:09:37Z</dcterms:modified>
</cp:coreProperties>
</file>