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65" r:id="rId5"/>
    <p:sldId id="259" r:id="rId6"/>
    <p:sldId id="266" r:id="rId7"/>
    <p:sldId id="260" r:id="rId8"/>
    <p:sldId id="262" r:id="rId9"/>
    <p:sldId id="261" r:id="rId10"/>
    <p:sldId id="263" r:id="rId11"/>
    <p:sldId id="264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09.10.2016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09.10.2016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09.10.2016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/>
              <a:pPr/>
              <a:t>09.10.2016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09.10.2016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09.10.2016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09.10.2016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/>
              <a:pPr/>
              <a:t>09.10.2016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09.10.2016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/>
              <a:pPr/>
              <a:t>09.10.2016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/>
              <a:pPr/>
              <a:t>09.10.2016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09.10.2016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aborcz.eu/infocentrum/ms-105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bit.ly/2dGaaU9" TargetMode="External"/><Relationship Id="rId7" Type="http://schemas.openxmlformats.org/officeDocument/2006/relationships/image" Target="../media/image13.png"/><Relationship Id="rId2" Type="http://schemas.openxmlformats.org/officeDocument/2006/relationships/hyperlink" Target="http://www.taborcz.eu/EN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hyperlink" Target="http://www.virtualtravel.cz/tabor.html" TargetMode="External"/><Relationship Id="rId4" Type="http://schemas.openxmlformats.org/officeDocument/2006/relationships/hyperlink" Target="http://bit.ly/2dTNjCY" TargetMode="External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43808" y="3501008"/>
            <a:ext cx="6172200" cy="1894362"/>
          </a:xfrm>
        </p:spPr>
        <p:txBody>
          <a:bodyPr/>
          <a:lstStyle/>
          <a:p>
            <a:r>
              <a:rPr lang="cs-CZ" dirty="0" smtClean="0"/>
              <a:t>INFOCENTRE TÁBOR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966336" y="5476235"/>
            <a:ext cx="6172200" cy="1371600"/>
          </a:xfrm>
        </p:spPr>
        <p:txBody>
          <a:bodyPr>
            <a:normAutofit/>
          </a:bodyPr>
          <a:lstStyle/>
          <a:p>
            <a:r>
              <a:rPr lang="cs-CZ" dirty="0" smtClean="0"/>
              <a:t>Antonín Spálenka</a:t>
            </a:r>
            <a:endParaRPr lang="cs-CZ" sz="1800" dirty="0" smtClean="0"/>
          </a:p>
          <a:p>
            <a:r>
              <a:rPr lang="cs-CZ" sz="1800" dirty="0" smtClean="0"/>
              <a:t>Anna Horká</a:t>
            </a:r>
            <a:endParaRPr lang="cs-CZ" sz="1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336" y="640600"/>
            <a:ext cx="4791377" cy="3352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476604"/>
            <a:ext cx="1080120" cy="788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539552" y="1556792"/>
            <a:ext cx="7467600" cy="3382658"/>
          </a:xfrm>
        </p:spPr>
        <p:txBody>
          <a:bodyPr>
            <a:noAutofit/>
          </a:bodyPr>
          <a:lstStyle/>
          <a:p>
            <a:pPr algn="ctr"/>
            <a:r>
              <a:rPr lang="en-AU" sz="7200" dirty="0" smtClean="0"/>
              <a:t>Thanks for your attention </a:t>
            </a:r>
            <a:r>
              <a:rPr lang="cs-CZ" sz="7200" dirty="0" smtClean="0">
                <a:sym typeface="Wingdings" pitchFamily="2" charset="2"/>
              </a:rPr>
              <a:t> </a:t>
            </a:r>
            <a:endParaRPr lang="cs-CZ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Resources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http://www.</a:t>
            </a:r>
            <a:r>
              <a:rPr lang="cs-CZ" dirty="0" err="1">
                <a:hlinkClick r:id="rId2"/>
              </a:rPr>
              <a:t>taborcz.eu</a:t>
            </a:r>
            <a:r>
              <a:rPr lang="cs-CZ" dirty="0">
                <a:hlinkClick r:id="rId2"/>
              </a:rPr>
              <a:t>/</a:t>
            </a:r>
            <a:r>
              <a:rPr lang="cs-CZ" dirty="0" err="1">
                <a:hlinkClick r:id="rId2"/>
              </a:rPr>
              <a:t>infocentrum</a:t>
            </a:r>
            <a:r>
              <a:rPr lang="cs-CZ" dirty="0">
                <a:hlinkClick r:id="rId2"/>
              </a:rPr>
              <a:t>/</a:t>
            </a:r>
            <a:r>
              <a:rPr lang="cs-CZ" dirty="0" err="1">
                <a:hlinkClick r:id="rId2"/>
              </a:rPr>
              <a:t>ms</a:t>
            </a:r>
            <a:r>
              <a:rPr lang="cs-CZ" dirty="0">
                <a:hlinkClick r:id="rId2"/>
              </a:rPr>
              <a:t>-1058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cs-CZ" dirty="0"/>
              <a:t>Basic </a:t>
            </a:r>
            <a:r>
              <a:rPr lang="en-AU" dirty="0" smtClean="0"/>
              <a:t>information</a:t>
            </a:r>
            <a:endParaRPr lang="en-AU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AU" dirty="0" smtClean="0"/>
              <a:t>Location: the town hall building </a:t>
            </a:r>
            <a:r>
              <a:rPr lang="cs-CZ" dirty="0" smtClean="0"/>
              <a:t>– </a:t>
            </a:r>
            <a:r>
              <a:rPr lang="cs-CZ" dirty="0"/>
              <a:t>Žižka square</a:t>
            </a:r>
          </a:p>
          <a:p>
            <a:pPr>
              <a:buNone/>
            </a:pPr>
            <a:r>
              <a:rPr lang="cs-CZ" dirty="0"/>
              <a:t>			</a:t>
            </a:r>
            <a:r>
              <a:rPr lang="cs-CZ" dirty="0" err="1"/>
              <a:t>branch</a:t>
            </a:r>
            <a:r>
              <a:rPr lang="cs-CZ" dirty="0"/>
              <a:t> –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train</a:t>
            </a:r>
            <a:r>
              <a:rPr lang="cs-CZ" dirty="0"/>
              <a:t> station </a:t>
            </a:r>
            <a:r>
              <a:rPr lang="cs-CZ" dirty="0" err="1"/>
              <a:t>building</a:t>
            </a:r>
            <a:r>
              <a:rPr lang="cs-CZ" dirty="0"/>
              <a:t> (June – </a:t>
            </a:r>
            <a:r>
              <a:rPr lang="cs-CZ" dirty="0" err="1"/>
              <a:t>September</a:t>
            </a:r>
            <a:r>
              <a:rPr lang="cs-CZ" dirty="0"/>
              <a:t>)</a:t>
            </a:r>
          </a:p>
          <a:p>
            <a:pPr>
              <a:buNone/>
            </a:pPr>
            <a:endParaRPr lang="cs-CZ" dirty="0"/>
          </a:p>
          <a:p>
            <a:r>
              <a:rPr lang="cs-CZ" dirty="0" err="1"/>
              <a:t>Opening</a:t>
            </a:r>
            <a:r>
              <a:rPr lang="cs-CZ" dirty="0"/>
              <a:t> </a:t>
            </a:r>
            <a:r>
              <a:rPr lang="cs-CZ" dirty="0" err="1"/>
              <a:t>hours</a:t>
            </a:r>
            <a:r>
              <a:rPr lang="cs-CZ" dirty="0"/>
              <a:t>: </a:t>
            </a:r>
          </a:p>
          <a:p>
            <a:pPr lvl="2"/>
            <a:r>
              <a:rPr lang="cs-CZ" dirty="0" err="1"/>
              <a:t>Monday</a:t>
            </a:r>
            <a:r>
              <a:rPr lang="cs-CZ" dirty="0"/>
              <a:t> – </a:t>
            </a:r>
            <a:r>
              <a:rPr lang="cs-CZ" dirty="0" err="1"/>
              <a:t>Friday</a:t>
            </a:r>
            <a:r>
              <a:rPr lang="cs-CZ" dirty="0"/>
              <a:t>: 9:30 – 11:45 and 12:50 – 17:00</a:t>
            </a:r>
          </a:p>
          <a:p>
            <a:pPr lvl="2"/>
            <a:r>
              <a:rPr lang="cs-CZ" dirty="0" err="1"/>
              <a:t>Saturday</a:t>
            </a:r>
            <a:r>
              <a:rPr lang="cs-CZ" dirty="0"/>
              <a:t>: 9:00 – 11:45 and 12:50 – 14:30</a:t>
            </a:r>
          </a:p>
          <a:p>
            <a:pPr lvl="2"/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083711"/>
            <a:ext cx="8640960" cy="4760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</a:t>
            </a:r>
            <a:r>
              <a:rPr lang="cs-CZ" dirty="0" err="1"/>
              <a:t>little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 smtClean="0"/>
              <a:t>history</a:t>
            </a:r>
            <a:r>
              <a:rPr lang="cs-CZ" dirty="0" smtClean="0"/>
              <a:t>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T</a:t>
            </a:r>
            <a:r>
              <a:rPr lang="en-US" dirty="0"/>
              <a:t>he </a:t>
            </a:r>
            <a:r>
              <a:rPr lang="cs-CZ" dirty="0" err="1" smtClean="0"/>
              <a:t>infocentre</a:t>
            </a:r>
            <a:r>
              <a:rPr lang="en-US" dirty="0" smtClean="0"/>
              <a:t> </a:t>
            </a:r>
            <a:r>
              <a:rPr lang="en-US" dirty="0"/>
              <a:t>was opened to help develop tourism not long after the opening of the </a:t>
            </a:r>
            <a:r>
              <a:rPr lang="en-US" dirty="0" smtClean="0"/>
              <a:t>border</a:t>
            </a:r>
            <a:r>
              <a:rPr lang="cs-CZ" dirty="0" smtClean="0"/>
              <a:t> </a:t>
            </a:r>
            <a:r>
              <a:rPr lang="cs-CZ" dirty="0" err="1" smtClean="0"/>
              <a:t>after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Velvet </a:t>
            </a:r>
            <a:r>
              <a:rPr lang="cs-CZ" dirty="0" err="1"/>
              <a:t>R</a:t>
            </a:r>
            <a:r>
              <a:rPr lang="cs-CZ" dirty="0" err="1" smtClean="0"/>
              <a:t>evolution</a:t>
            </a:r>
            <a:r>
              <a:rPr lang="cs-CZ" dirty="0" smtClean="0"/>
              <a:t> (1989)</a:t>
            </a:r>
            <a:endParaRPr lang="cs-CZ" dirty="0"/>
          </a:p>
          <a:p>
            <a:endParaRPr lang="cs-CZ" dirty="0"/>
          </a:p>
          <a:p>
            <a:r>
              <a:rPr lang="en-US" dirty="0"/>
              <a:t>Seasonal information centre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en-US" dirty="0"/>
              <a:t>opened in the building of the theatre of Oskar </a:t>
            </a:r>
            <a:r>
              <a:rPr lang="cs-CZ" dirty="0"/>
              <a:t>N</a:t>
            </a:r>
            <a:r>
              <a:rPr lang="en-US" dirty="0" err="1"/>
              <a:t>edbal</a:t>
            </a:r>
            <a:r>
              <a:rPr lang="cs-CZ" dirty="0"/>
              <a:t> (1993)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err="1" smtClean="0"/>
              <a:t>Since</a:t>
            </a:r>
            <a:r>
              <a:rPr lang="cs-CZ" dirty="0" smtClean="0"/>
              <a:t> </a:t>
            </a:r>
            <a:r>
              <a:rPr lang="cs-CZ" dirty="0"/>
              <a:t>1994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infocentre</a:t>
            </a:r>
            <a:r>
              <a:rPr lang="cs-CZ" dirty="0" smtClean="0"/>
              <a:t> has </a:t>
            </a:r>
            <a:r>
              <a:rPr lang="cs-CZ" dirty="0" err="1" smtClean="0"/>
              <a:t>been</a:t>
            </a:r>
            <a:r>
              <a:rPr lang="cs-CZ" dirty="0" smtClean="0"/>
              <a:t> </a:t>
            </a:r>
            <a:r>
              <a:rPr lang="cs-CZ" dirty="0"/>
              <a:t>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town</a:t>
            </a:r>
            <a:r>
              <a:rPr lang="cs-CZ" dirty="0"/>
              <a:t> </a:t>
            </a:r>
            <a:r>
              <a:rPr lang="cs-CZ" dirty="0" err="1"/>
              <a:t>hall</a:t>
            </a:r>
            <a:r>
              <a:rPr lang="cs-CZ" dirty="0"/>
              <a:t> </a:t>
            </a:r>
            <a:r>
              <a:rPr lang="cs-CZ" dirty="0" err="1" smtClean="0"/>
              <a:t>building</a:t>
            </a:r>
            <a:endParaRPr lang="cs-CZ" dirty="0" smtClean="0"/>
          </a:p>
          <a:p>
            <a:endParaRPr lang="cs-CZ" dirty="0" smtClean="0"/>
          </a:p>
        </p:txBody>
      </p:sp>
      <p:sp>
        <p:nvSpPr>
          <p:cNvPr id="8194" name="AutoShape 2" descr="Výsledek obrázku pro radnice tábor"/>
          <p:cNvSpPr>
            <a:spLocks noChangeAspect="1" noChangeArrowheads="1"/>
          </p:cNvSpPr>
          <p:nvPr/>
        </p:nvSpPr>
        <p:spPr bwMode="auto">
          <a:xfrm>
            <a:off x="155575" y="-1562100"/>
            <a:ext cx="2962275" cy="32575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196" name="AutoShape 4" descr="Výsledek obrázku pro radnice tábor"/>
          <p:cNvSpPr>
            <a:spLocks noChangeAspect="1" noChangeArrowheads="1"/>
          </p:cNvSpPr>
          <p:nvPr/>
        </p:nvSpPr>
        <p:spPr bwMode="auto">
          <a:xfrm>
            <a:off x="155575" y="-1562100"/>
            <a:ext cx="2962275" cy="32575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200" name="AutoShape 8" descr="Výsledek obrázku pro ´divadlo oskara nedbala"/>
          <p:cNvSpPr>
            <a:spLocks noChangeAspect="1" noChangeArrowheads="1"/>
          </p:cNvSpPr>
          <p:nvPr/>
        </p:nvSpPr>
        <p:spPr bwMode="auto">
          <a:xfrm>
            <a:off x="155575" y="-1143000"/>
            <a:ext cx="6381750" cy="2381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202" name="AutoShape 10" descr="Výsledek obrázku pro ´divadlo oskara nedbala"/>
          <p:cNvSpPr>
            <a:spLocks noChangeAspect="1" noChangeArrowheads="1"/>
          </p:cNvSpPr>
          <p:nvPr/>
        </p:nvSpPr>
        <p:spPr bwMode="auto">
          <a:xfrm>
            <a:off x="155575" y="-1143000"/>
            <a:ext cx="6381750" cy="2381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1866"/>
            <a:ext cx="9144000" cy="366934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" t="331" r="-399" b="-331"/>
          <a:stretch/>
        </p:blipFill>
        <p:spPr>
          <a:xfrm>
            <a:off x="0" y="1388748"/>
            <a:ext cx="9180512" cy="581499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4130" y="-38892"/>
            <a:ext cx="7467600" cy="1143000"/>
          </a:xfrm>
        </p:spPr>
        <p:txBody>
          <a:bodyPr/>
          <a:lstStyle/>
          <a:p>
            <a:r>
              <a:rPr lang="en-AU" dirty="0" smtClean="0"/>
              <a:t>Visitors</a:t>
            </a:r>
            <a:endParaRPr lang="en-AU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In 2016 </a:t>
            </a:r>
            <a:r>
              <a:rPr lang="cs-CZ" b="1" dirty="0" smtClean="0"/>
              <a:t>70,000 </a:t>
            </a:r>
            <a:r>
              <a:rPr lang="en-AU" dirty="0" smtClean="0"/>
              <a:t>visitors visited information centre</a:t>
            </a:r>
          </a:p>
          <a:p>
            <a:pPr marL="0" indent="0">
              <a:buNone/>
            </a:pPr>
            <a:endParaRPr lang="en-AU" dirty="0" smtClean="0"/>
          </a:p>
          <a:p>
            <a:r>
              <a:rPr lang="en-AU" dirty="0" smtClean="0"/>
              <a:t>Dutch, Slovaks, English, Spanish</a:t>
            </a:r>
            <a:r>
              <a:rPr lang="cs-CZ" dirty="0" smtClean="0"/>
              <a:t/>
            </a:r>
            <a:br>
              <a:rPr lang="cs-CZ" dirty="0" smtClean="0"/>
            </a:br>
            <a:endParaRPr lang="en-AU" dirty="0" smtClean="0"/>
          </a:p>
          <a:p>
            <a:r>
              <a:rPr lang="en-AU" dirty="0" smtClean="0"/>
              <a:t>It‘s the fourth most visited </a:t>
            </a:r>
            <a:r>
              <a:rPr lang="af-ZA" dirty="0" smtClean="0"/>
              <a:t>infocentre</a:t>
            </a:r>
            <a:r>
              <a:rPr lang="en-AU" dirty="0" smtClean="0"/>
              <a:t> in South </a:t>
            </a:r>
            <a:r>
              <a:rPr lang="cs-CZ" dirty="0" smtClean="0"/>
              <a:t>Bohemian region </a:t>
            </a:r>
            <a:r>
              <a:rPr lang="en-AU" dirty="0" smtClean="0"/>
              <a:t>after</a:t>
            </a:r>
            <a:r>
              <a:rPr lang="cs-CZ" dirty="0" smtClean="0"/>
              <a:t> České Budějovice, Český Krumlov and Jindřichův Hradec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444208" y="3789040"/>
            <a:ext cx="1152128" cy="2383160"/>
          </a:xfrm>
        </p:spPr>
        <p:txBody>
          <a:bodyPr>
            <a:normAutofit fontScale="92500" lnSpcReduction="10000"/>
          </a:bodyPr>
          <a:lstStyle/>
          <a:p>
            <a:endParaRPr lang="cs-CZ" dirty="0"/>
          </a:p>
        </p:txBody>
      </p:sp>
      <p:pic>
        <p:nvPicPr>
          <p:cNvPr id="1028" name="Picture 4" descr="https://scontent-frt3-1.xx.fbcdn.net/v/t34.0-12/14542611_1201824263171452_2031494969_n.jpg?oh=6d4d125afd95dce816f4858c0d7db956&amp;oe=57F59A6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8185" y="2276872"/>
            <a:ext cx="2592288" cy="4426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https://scontent-frt3-1.xx.fbcdn.net/v/t34.0-12/14585495_1201824219838123_741746753_n.jpg?oh=ffaece12c4f7b0267ac670d34903a43f&amp;oe=57F5A6F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55798">
            <a:off x="4522693" y="411409"/>
            <a:ext cx="2520280" cy="4303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2772" y="-223990"/>
            <a:ext cx="7467600" cy="1143000"/>
          </a:xfrm>
        </p:spPr>
        <p:txBody>
          <a:bodyPr/>
          <a:lstStyle/>
          <a:p>
            <a:r>
              <a:rPr lang="en-AU" dirty="0" smtClean="0"/>
              <a:t>What is it good for?</a:t>
            </a:r>
            <a:endParaRPr lang="en-AU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564572"/>
            <a:ext cx="8003232" cy="4873752"/>
          </a:xfrm>
        </p:spPr>
        <p:txBody>
          <a:bodyPr>
            <a:normAutofit/>
          </a:bodyPr>
          <a:lstStyle/>
          <a:p>
            <a:r>
              <a:rPr lang="en-AU" dirty="0" smtClean="0"/>
              <a:t>Information about: the city's history,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AU" dirty="0" smtClean="0"/>
              <a:t>sights</a:t>
            </a:r>
            <a:r>
              <a:rPr lang="en-AU" dirty="0" smtClean="0"/>
              <a:t>, attractions, </a:t>
            </a:r>
            <a:r>
              <a:rPr lang="en-AU" dirty="0" smtClean="0"/>
              <a:t>recreation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AU" dirty="0" smtClean="0"/>
              <a:t>and </a:t>
            </a:r>
            <a:r>
              <a:rPr lang="en-AU" dirty="0" smtClean="0"/>
              <a:t>cultural activities in the region</a:t>
            </a:r>
          </a:p>
          <a:p>
            <a:r>
              <a:rPr lang="en-AU" dirty="0" smtClean="0"/>
              <a:t>Provides: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AU" dirty="0" smtClean="0"/>
              <a:t>information </a:t>
            </a:r>
            <a:r>
              <a:rPr lang="en-AU" dirty="0" smtClean="0"/>
              <a:t>on accommodation and food </a:t>
            </a:r>
            <a:r>
              <a:rPr lang="en-AU" dirty="0" smtClean="0"/>
              <a:t>services </a:t>
            </a:r>
            <a:r>
              <a:rPr lang="en-AU" dirty="0" smtClean="0"/>
              <a:t>guide services in several </a:t>
            </a:r>
            <a:r>
              <a:rPr lang="en-AU" dirty="0" smtClean="0"/>
              <a:t>languages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AU" dirty="0" smtClean="0"/>
              <a:t>search </a:t>
            </a:r>
            <a:r>
              <a:rPr lang="en-AU" dirty="0" smtClean="0"/>
              <a:t>timetables, ticket sales, maps, guidebooks and souvenirs (T-shirts, pens, mugs, posters, postcards</a:t>
            </a:r>
            <a:r>
              <a:rPr lang="en-AU" dirty="0" smtClean="0"/>
              <a:t>)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AU" dirty="0" smtClean="0"/>
              <a:t>bicycle storage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AU" dirty="0" smtClean="0"/>
              <a:t>mobile </a:t>
            </a:r>
            <a:r>
              <a:rPr lang="en-AU" dirty="0" smtClean="0"/>
              <a:t>guide for smart </a:t>
            </a:r>
            <a:r>
              <a:rPr lang="en-AU" dirty="0" smtClean="0"/>
              <a:t>phones</a:t>
            </a:r>
            <a:endParaRPr lang="en-AU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r="26375"/>
          <a:stretch/>
        </p:blipFill>
        <p:spPr>
          <a:xfrm>
            <a:off x="5493803" y="4869160"/>
            <a:ext cx="1656184" cy="1693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858" y="419677"/>
            <a:ext cx="2388299" cy="561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469" y="1562677"/>
            <a:ext cx="1763688" cy="1308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71183"/>
            <a:ext cx="7467600" cy="1143000"/>
          </a:xfrm>
        </p:spPr>
        <p:txBody>
          <a:bodyPr/>
          <a:lstStyle/>
          <a:p>
            <a:r>
              <a:rPr lang="en-AU" dirty="0" smtClean="0"/>
              <a:t>Online services</a:t>
            </a:r>
            <a:endParaRPr lang="en-AU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Website:</a:t>
            </a:r>
            <a:r>
              <a:rPr lang="cs-CZ" dirty="0"/>
              <a:t/>
            </a:r>
            <a:br>
              <a:rPr lang="cs-CZ" dirty="0"/>
            </a:br>
            <a:r>
              <a:rPr lang="cs-CZ" dirty="0">
                <a:hlinkClick r:id="rId2"/>
              </a:rPr>
              <a:t>http://www.taborcz.eu/EN</a:t>
            </a:r>
            <a:r>
              <a:rPr lang="cs-CZ" dirty="0" smtClean="0">
                <a:hlinkClick r:id="rId2"/>
              </a:rPr>
              <a:t>/</a:t>
            </a:r>
            <a:r>
              <a:rPr lang="cs-CZ" dirty="0" smtClean="0"/>
              <a:t> </a:t>
            </a:r>
          </a:p>
          <a:p>
            <a:r>
              <a:rPr lang="en-AU" dirty="0" smtClean="0"/>
              <a:t>Facebook: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bit.ly/2dGaaU9</a:t>
            </a:r>
            <a:r>
              <a:rPr lang="cs-CZ" dirty="0" smtClean="0"/>
              <a:t> </a:t>
            </a:r>
            <a:endParaRPr lang="cs-CZ" dirty="0"/>
          </a:p>
          <a:p>
            <a:r>
              <a:rPr lang="cs-CZ" dirty="0" smtClean="0"/>
              <a:t>Mobile APPS </a:t>
            </a:r>
            <a:r>
              <a:rPr lang="en-AU" dirty="0" smtClean="0"/>
              <a:t>for Android and iPhone/iPad</a:t>
            </a:r>
            <a:br>
              <a:rPr lang="en-AU" dirty="0" smtClean="0"/>
            </a:br>
            <a:r>
              <a:rPr lang="cs-CZ" dirty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bit.ly/2dTNjCY</a:t>
            </a:r>
            <a:r>
              <a:rPr lang="cs-CZ" dirty="0" smtClean="0"/>
              <a:t> </a:t>
            </a:r>
            <a:endParaRPr lang="cs-CZ" dirty="0" smtClean="0"/>
          </a:p>
          <a:p>
            <a:r>
              <a:rPr lang="cs-CZ" dirty="0" smtClean="0"/>
              <a:t>3D </a:t>
            </a:r>
            <a:r>
              <a:rPr lang="en-AU" dirty="0" smtClean="0"/>
              <a:t>Virtual Travel:</a:t>
            </a:r>
            <a:br>
              <a:rPr lang="en-AU" dirty="0" smtClean="0"/>
            </a:br>
            <a:r>
              <a:rPr lang="cs-CZ" dirty="0" smtClean="0">
                <a:hlinkClick r:id="rId5"/>
              </a:rPr>
              <a:t>http</a:t>
            </a:r>
            <a:r>
              <a:rPr lang="cs-CZ" dirty="0">
                <a:hlinkClick r:id="rId5"/>
              </a:rPr>
              <a:t>://</a:t>
            </a:r>
            <a:r>
              <a:rPr lang="cs-CZ" dirty="0" smtClean="0">
                <a:hlinkClick r:id="rId5"/>
              </a:rPr>
              <a:t>www.virtualtravel.cz/tabor.html</a:t>
            </a:r>
            <a:r>
              <a:rPr lang="cs-CZ" dirty="0" smtClean="0"/>
              <a:t> </a:t>
            </a:r>
            <a:endParaRPr lang="cs-CZ" dirty="0"/>
          </a:p>
          <a:p>
            <a:endParaRPr lang="cs-CZ" dirty="0"/>
          </a:p>
          <a:p>
            <a:endParaRPr lang="cs-CZ" dirty="0" smtClean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quarter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294" y="2117111"/>
            <a:ext cx="2524006" cy="1641839"/>
          </a:xfrm>
          <a:ln>
            <a:solidFill>
              <a:schemeClr val="tx1"/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075" y="145923"/>
            <a:ext cx="2524006" cy="18731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10"/>
          <a:stretch/>
        </p:blipFill>
        <p:spPr>
          <a:xfrm>
            <a:off x="5768092" y="3854991"/>
            <a:ext cx="2840082" cy="13142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747" y="5265301"/>
            <a:ext cx="2627784" cy="144912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6916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11022"/>
            <a:ext cx="7467600" cy="1143000"/>
          </a:xfrm>
        </p:spPr>
        <p:txBody>
          <a:bodyPr/>
          <a:lstStyle/>
          <a:p>
            <a:r>
              <a:rPr lang="en-AU" dirty="0" smtClean="0"/>
              <a:t>What does it look like in </a:t>
            </a:r>
            <a:r>
              <a:rPr lang="cs-CZ" dirty="0" smtClean="0"/>
              <a:t>t</a:t>
            </a:r>
            <a:r>
              <a:rPr lang="en-AU" dirty="0" smtClean="0"/>
              <a:t>here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39552" y="1268760"/>
            <a:ext cx="8136904" cy="4873752"/>
          </a:xfrm>
        </p:spPr>
        <p:txBody>
          <a:bodyPr/>
          <a:lstStyle/>
          <a:p>
            <a:r>
              <a:rPr lang="en-AU" dirty="0" smtClean="0"/>
              <a:t>Moreover</a:t>
            </a:r>
            <a:r>
              <a:rPr lang="en-AU" dirty="0" smtClean="0"/>
              <a:t>,</a:t>
            </a:r>
            <a:r>
              <a:rPr lang="cs-CZ" dirty="0" smtClean="0"/>
              <a:t> </a:t>
            </a:r>
            <a:r>
              <a:rPr lang="cs-CZ" dirty="0" err="1" smtClean="0"/>
              <a:t>inside</a:t>
            </a:r>
            <a:r>
              <a:rPr lang="cs-CZ" dirty="0" smtClean="0"/>
              <a:t> </a:t>
            </a:r>
            <a:r>
              <a:rPr lang="cs-CZ" dirty="0"/>
              <a:t>o</a:t>
            </a:r>
            <a:r>
              <a:rPr lang="en-AU" dirty="0" smtClean="0"/>
              <a:t>n the screen you can watch a film about the town or a video from the </a:t>
            </a:r>
            <a:r>
              <a:rPr lang="cs-CZ" dirty="0" smtClean="0"/>
              <a:t>Tábor</a:t>
            </a:r>
            <a:r>
              <a:rPr lang="en-AU" dirty="0" smtClean="0"/>
              <a:t> Meetings</a:t>
            </a:r>
            <a:endParaRPr lang="en-A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2564904"/>
            <a:ext cx="5357850" cy="4018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ovéPole 4"/>
          <p:cNvSpPr txBox="1"/>
          <p:nvPr/>
        </p:nvSpPr>
        <p:spPr>
          <a:xfrm>
            <a:off x="1691680" y="2174233"/>
            <a:ext cx="4429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u="sng" dirty="0" smtClean="0">
                <a:solidFill>
                  <a:srgbClr val="92D050"/>
                </a:solidFill>
              </a:rPr>
              <a:t>https://www.youtube.com/watch?v=1ZNC7kCxx5g</a:t>
            </a:r>
            <a:endParaRPr lang="cs-CZ" sz="1400" u="sng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245"/>
            <a:ext cx="7467600" cy="1143000"/>
          </a:xfrm>
        </p:spPr>
        <p:txBody>
          <a:bodyPr/>
          <a:lstStyle/>
          <a:p>
            <a:r>
              <a:rPr lang="en-AU" dirty="0" smtClean="0"/>
              <a:t>Awards</a:t>
            </a:r>
            <a:endParaRPr lang="en-AU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000" b="1" dirty="0"/>
              <a:t>The best tourist information </a:t>
            </a:r>
            <a:r>
              <a:rPr lang="en-GB" sz="2000" b="1" dirty="0" smtClean="0"/>
              <a:t>centre</a:t>
            </a:r>
            <a:r>
              <a:rPr lang="en-US" sz="2000" b="1" dirty="0" smtClean="0"/>
              <a:t> </a:t>
            </a:r>
            <a:r>
              <a:rPr lang="en-US" sz="2000" b="1" dirty="0"/>
              <a:t>in the Czech Republic established by a municipality</a:t>
            </a:r>
            <a:r>
              <a:rPr lang="en-US" sz="2000" dirty="0"/>
              <a:t> (1st place in a competition of the C.O.T. media publishing house “Our Region 2006“) </a:t>
            </a:r>
            <a:endParaRPr lang="cs-CZ" sz="2000" dirty="0"/>
          </a:p>
          <a:p>
            <a:r>
              <a:rPr lang="en-US" sz="2000" b="1" dirty="0"/>
              <a:t>2nd place in the category for the Best Foreign Language promotion material</a:t>
            </a:r>
            <a:r>
              <a:rPr lang="en-US" sz="2000" dirty="0"/>
              <a:t> </a:t>
            </a:r>
            <a:r>
              <a:rPr lang="en-US" sz="2000" b="1" dirty="0"/>
              <a:t>in the competition “Our Region 2006“</a:t>
            </a:r>
            <a:r>
              <a:rPr lang="en-US" b="1" dirty="0"/>
              <a:t> </a:t>
            </a:r>
            <a:endParaRPr lang="cs-CZ" b="1" dirty="0" smtClean="0"/>
          </a:p>
          <a:p>
            <a:endParaRPr lang="cs-CZ" b="1" dirty="0" smtClean="0"/>
          </a:p>
        </p:txBody>
      </p:sp>
      <p:pic>
        <p:nvPicPr>
          <p:cNvPr id="4" name="Obrázek 3" descr="turis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0" y="4357694"/>
            <a:ext cx="3500430" cy="1750215"/>
          </a:xfrm>
          <a:prstGeom prst="rect">
            <a:avLst/>
          </a:prstGeom>
        </p:spPr>
      </p:pic>
      <p:pic>
        <p:nvPicPr>
          <p:cNvPr id="5" name="Obrázek 4" descr="tab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4348764"/>
            <a:ext cx="3143277" cy="1768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17425"/>
            <a:ext cx="7333178" cy="48887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973588">
            <a:off x="5811679" y="495888"/>
            <a:ext cx="3039424" cy="22795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Zástupný symbol pro obsah 3"/>
          <p:cNvPicPr>
            <a:picLocks noGrp="1" noChangeAspect="1"/>
          </p:cNvPicPr>
          <p:nvPr>
            <p:ph sz="quarter" idx="4294967295"/>
          </p:nvPr>
        </p:nvPicPr>
        <p:blipFill>
          <a:blip r:embed="rId4"/>
          <a:stretch>
            <a:fillRect/>
          </a:stretch>
        </p:blipFill>
        <p:spPr>
          <a:xfrm rot="956785">
            <a:off x="6304443" y="4535880"/>
            <a:ext cx="2560511" cy="19201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253</TotalTime>
  <Words>164</Words>
  <Application>Microsoft Office PowerPoint</Application>
  <PresentationFormat>Předvádění na obrazovce (4:3)</PresentationFormat>
  <Paragraphs>38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Century Schoolbook</vt:lpstr>
      <vt:lpstr>Wingdings</vt:lpstr>
      <vt:lpstr>Wingdings 2</vt:lpstr>
      <vt:lpstr>Arkýř</vt:lpstr>
      <vt:lpstr>INFOCENTRE TÁBOR</vt:lpstr>
      <vt:lpstr>Basic information</vt:lpstr>
      <vt:lpstr>A little of history…</vt:lpstr>
      <vt:lpstr>Visitors</vt:lpstr>
      <vt:lpstr>What is it good for?</vt:lpstr>
      <vt:lpstr>Online services</vt:lpstr>
      <vt:lpstr>What does it look like in there?</vt:lpstr>
      <vt:lpstr>Awards</vt:lpstr>
      <vt:lpstr>Prezentace aplikace PowerPoint</vt:lpstr>
      <vt:lpstr>Thanks for your attention  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INFOCENTRE</dc:title>
  <dc:creator>aninkapusinka</dc:creator>
  <cp:lastModifiedBy>Alena Jandlová</cp:lastModifiedBy>
  <cp:revision>67</cp:revision>
  <dcterms:created xsi:type="dcterms:W3CDTF">2016-09-22T15:08:58Z</dcterms:created>
  <dcterms:modified xsi:type="dcterms:W3CDTF">2016-10-09T11:58:19Z</dcterms:modified>
</cp:coreProperties>
</file>