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3" r:id="rId4"/>
    <p:sldId id="262" r:id="rId5"/>
    <p:sldId id="264" r:id="rId6"/>
    <p:sldId id="258" r:id="rId7"/>
    <p:sldId id="259" r:id="rId8"/>
    <p:sldId id="260" r:id="rId9"/>
    <p:sldId id="261" r:id="rId1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EE92-89E7-4103-AF90-9B734A9EF93D}" type="datetimeFigureOut">
              <a:rPr lang="sk-SK" smtClean="0"/>
              <a:t>31. 1. 2015</a:t>
            </a:fld>
            <a:endParaRPr lang="sk-SK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8075-9929-402F-86F2-B01C5E531867}" type="slidenum">
              <a:rPr lang="sk-SK" smtClean="0"/>
              <a:t>‹#›</a:t>
            </a:fld>
            <a:endParaRPr lang="sk-SK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EE92-89E7-4103-AF90-9B734A9EF93D}" type="datetimeFigureOut">
              <a:rPr lang="sk-SK" smtClean="0"/>
              <a:t>31. 1. 2015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8075-9929-402F-86F2-B01C5E53186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EE92-89E7-4103-AF90-9B734A9EF93D}" type="datetimeFigureOut">
              <a:rPr lang="sk-SK" smtClean="0"/>
              <a:t>31. 1. 2015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8075-9929-402F-86F2-B01C5E53186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EE92-89E7-4103-AF90-9B734A9EF93D}" type="datetimeFigureOut">
              <a:rPr lang="sk-SK" smtClean="0"/>
              <a:t>31. 1. 2015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8075-9929-402F-86F2-B01C5E53186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EE92-89E7-4103-AF90-9B734A9EF93D}" type="datetimeFigureOut">
              <a:rPr lang="sk-SK" smtClean="0"/>
              <a:t>31. 1. 2015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2E28075-9929-402F-86F2-B01C5E531867}" type="slidenum">
              <a:rPr lang="sk-SK" smtClean="0"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EE92-89E7-4103-AF90-9B734A9EF93D}" type="datetimeFigureOut">
              <a:rPr lang="sk-SK" smtClean="0"/>
              <a:t>31. 1. 2015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8075-9929-402F-86F2-B01C5E53186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EE92-89E7-4103-AF90-9B734A9EF93D}" type="datetimeFigureOut">
              <a:rPr lang="sk-SK" smtClean="0"/>
              <a:t>31. 1. 2015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8075-9929-402F-86F2-B01C5E53186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EE92-89E7-4103-AF90-9B734A9EF93D}" type="datetimeFigureOut">
              <a:rPr lang="sk-SK" smtClean="0"/>
              <a:t>31. 1. 2015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8075-9929-402F-86F2-B01C5E53186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EE92-89E7-4103-AF90-9B734A9EF93D}" type="datetimeFigureOut">
              <a:rPr lang="sk-SK" smtClean="0"/>
              <a:t>31. 1. 2015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8075-9929-402F-86F2-B01C5E53186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EE92-89E7-4103-AF90-9B734A9EF93D}" type="datetimeFigureOut">
              <a:rPr lang="sk-SK" smtClean="0"/>
              <a:t>31. 1. 2015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8075-9929-402F-86F2-B01C5E53186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EE92-89E7-4103-AF90-9B734A9EF93D}" type="datetimeFigureOut">
              <a:rPr lang="sk-SK" smtClean="0"/>
              <a:t>31. 1. 2015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28075-9929-402F-86F2-B01C5E531867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094EE92-89E7-4103-AF90-9B734A9EF93D}" type="datetimeFigureOut">
              <a:rPr lang="sk-SK" smtClean="0"/>
              <a:t>31. 1. 2015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2E28075-9929-402F-86F2-B01C5E531867}" type="slidenum">
              <a:rPr lang="sk-SK" smtClean="0"/>
              <a:t>‹#›</a:t>
            </a:fld>
            <a:endParaRPr lang="sk-S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Our Harbour</a:t>
            </a: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Štúrovo-Esztergom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77039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Our ferry boat from the past</a:t>
            </a:r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35216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803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The ferry-boat station</a:t>
            </a:r>
            <a:endParaRPr lang="sk-S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07" y="1700808"/>
            <a:ext cx="6632061" cy="497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965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The bridge in ruins</a:t>
            </a:r>
            <a:endParaRPr lang="sk-S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96" y="1641762"/>
            <a:ext cx="7399368" cy="488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717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Štúrovo harbour</a:t>
            </a:r>
            <a:endParaRPr lang="sk-S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7"/>
            <a:ext cx="6696744" cy="502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945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Our excursion boat for turists in summer</a:t>
            </a:r>
            <a:endParaRPr lang="sk-S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46904"/>
            <a:ext cx="8930102" cy="365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51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Esztergom Harbour, excursion boats travelling to Budapest</a:t>
            </a:r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348851" cy="476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954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Huge excursion boats </a:t>
            </a:r>
            <a:endParaRPr lang="sk-SK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1"/>
            <a:ext cx="7488832" cy="503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33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Cargo-loading place for Dorog coal-mines near Esztergom</a:t>
            </a:r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7343"/>
            <a:ext cx="7344816" cy="487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74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65</TotalTime>
  <Words>43</Words>
  <Application>Microsoft Office PowerPoint</Application>
  <PresentationFormat>On-screen Show (4:3)</PresentationFormat>
  <Paragraphs>10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Apex</vt:lpstr>
      <vt:lpstr>Our Harbour</vt:lpstr>
      <vt:lpstr>Our ferry boat from the past</vt:lpstr>
      <vt:lpstr>The ferry-boat station</vt:lpstr>
      <vt:lpstr>The bridge in ruins</vt:lpstr>
      <vt:lpstr>Štúrovo harbour</vt:lpstr>
      <vt:lpstr>Our excursion boat for turists in summer</vt:lpstr>
      <vt:lpstr>Esztergom Harbour, excursion boats travelling to Budapest</vt:lpstr>
      <vt:lpstr>Huge excursion boats </vt:lpstr>
      <vt:lpstr>Cargo-loading place for Dorog coal-mines near Esztergom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Harbour</dc:title>
  <dc:creator>Robi</dc:creator>
  <cp:lastModifiedBy>Robi</cp:lastModifiedBy>
  <cp:revision>8</cp:revision>
  <dcterms:created xsi:type="dcterms:W3CDTF">2015-01-21T15:40:42Z</dcterms:created>
  <dcterms:modified xsi:type="dcterms:W3CDTF">2015-01-31T17:17:38Z</dcterms:modified>
</cp:coreProperties>
</file>