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57" r:id="rId3"/>
    <p:sldId id="262" r:id="rId4"/>
    <p:sldId id="258" r:id="rId5"/>
    <p:sldId id="261" r:id="rId6"/>
    <p:sldId id="260" r:id="rId7"/>
    <p:sldId id="259" r:id="rId8"/>
    <p:sldId id="265" r:id="rId9"/>
    <p:sldId id="256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25B"/>
    <a:srgbClr val="373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20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606D4-4B3F-44C5-B524-6742BEE17E0D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B32D-E76F-4B10-8304-558F99ED20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5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B32D-E76F-4B10-8304-558F99ED20F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75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 userDrawn="1"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 userDrawn="1"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bg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03716" y="134076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8725B"/>
              </a:buCl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58725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24F1C6-48A2-424C-9DDC-BA88DE71E33E}" type="datetimeFigureOut">
              <a:rPr lang="de-DE" smtClean="0"/>
              <a:t>16.04.2015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FF5C38E-CA87-4B21-8038-B93FF3571E2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spcAft>
          <a:spcPts val="600"/>
        </a:spcAft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50plus.at/fluesse/donau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.nexusmods.com/mods/4/images/4-3-1421406040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nube#/media/File:Donaueschingen_Donauzusammenfluss_2008071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nube#/media/File:M%C3%A1ria_Val%C3%A9ria%C2%B4s_bridg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anube#/media/File:Danube_in_Linz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anub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96233">
            <a:off x="1595230" y="2926151"/>
            <a:ext cx="8458200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de-DE" sz="1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Danube</a:t>
            </a:r>
            <a:endParaRPr lang="de-DE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335936" y="6640000"/>
            <a:ext cx="162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2"/>
              </a:rPr>
              <a:t>https://www.50plus.at/fluesse/donau.jpg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12597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Europe's</a:t>
            </a:r>
            <a:r>
              <a:rPr lang="de-DE" dirty="0"/>
              <a:t> </a:t>
            </a:r>
            <a:r>
              <a:rPr lang="de-DE" dirty="0" err="1"/>
              <a:t>second-longest</a:t>
            </a:r>
            <a:r>
              <a:rPr lang="de-DE" dirty="0"/>
              <a:t> </a:t>
            </a:r>
            <a:r>
              <a:rPr lang="de-DE" dirty="0" err="1" smtClean="0"/>
              <a:t>river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located in Central and Eastern </a:t>
            </a:r>
            <a:r>
              <a:rPr lang="en-US" dirty="0" smtClean="0"/>
              <a:t>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l</a:t>
            </a:r>
            <a:r>
              <a:rPr lang="de-DE" dirty="0" err="1" smtClean="0"/>
              <a:t>ength</a:t>
            </a:r>
            <a:r>
              <a:rPr lang="de-DE" dirty="0" smtClean="0"/>
              <a:t>: </a:t>
            </a:r>
            <a:r>
              <a:rPr lang="de-DE" dirty="0"/>
              <a:t>2,860 </a:t>
            </a:r>
            <a:r>
              <a:rPr lang="de-DE" dirty="0" smtClean="0"/>
              <a:t>km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countries: Germany</a:t>
            </a:r>
            <a:r>
              <a:rPr lang="de-DE" dirty="0"/>
              <a:t>, Austria, </a:t>
            </a:r>
            <a:r>
              <a:rPr lang="de-DE" dirty="0" err="1"/>
              <a:t>Slovakia</a:t>
            </a:r>
            <a:r>
              <a:rPr lang="de-DE" dirty="0"/>
              <a:t>, </a:t>
            </a:r>
            <a:r>
              <a:rPr lang="de-DE" dirty="0" err="1"/>
              <a:t>Hungary</a:t>
            </a:r>
            <a:r>
              <a:rPr lang="de-DE" dirty="0"/>
              <a:t>, </a:t>
            </a:r>
            <a:r>
              <a:rPr lang="de-DE" dirty="0" err="1"/>
              <a:t>Croatia</a:t>
            </a:r>
            <a:r>
              <a:rPr lang="de-DE" dirty="0"/>
              <a:t>, </a:t>
            </a:r>
            <a:r>
              <a:rPr lang="de-DE" dirty="0" err="1"/>
              <a:t>Serbia</a:t>
            </a:r>
            <a:r>
              <a:rPr lang="de-DE" dirty="0"/>
              <a:t>, </a:t>
            </a:r>
            <a:r>
              <a:rPr lang="de-DE" dirty="0" err="1"/>
              <a:t>Bulgaria</a:t>
            </a:r>
            <a:r>
              <a:rPr lang="de-DE" dirty="0"/>
              <a:t>, Romania, </a:t>
            </a:r>
            <a:r>
              <a:rPr lang="de-DE" dirty="0" err="1"/>
              <a:t>Moldova</a:t>
            </a:r>
            <a:r>
              <a:rPr lang="de-DE" dirty="0"/>
              <a:t>, Ukraine </a:t>
            </a:r>
          </a:p>
        </p:txBody>
      </p:sp>
    </p:spTree>
    <p:extLst>
      <p:ext uri="{BB962C8B-B14F-4D97-AF65-F5344CB8AC3E}">
        <p14:creationId xmlns:p14="http://schemas.microsoft.com/office/powerpoint/2010/main" val="1645519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Danube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809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228464" y="6678000"/>
            <a:ext cx="252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3"/>
              </a:rPr>
              <a:t>http://global.nexusmods.com/mods/4/images/4-3-1421406040.jpg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103973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Danube</a:t>
            </a:r>
            <a:r>
              <a:rPr lang="de-DE" dirty="0"/>
              <a:t> </a:t>
            </a:r>
            <a:r>
              <a:rPr lang="de-DE" dirty="0" err="1"/>
              <a:t>confluence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C:\Users\denise.sevincgül\Downloads\Donaueschingen_Donauzusammenfluss_20080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5662"/>
            <a:ext cx="82809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899432" y="6664204"/>
            <a:ext cx="385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3"/>
              </a:rPr>
              <a:t>http://en.wikipedia.org/wiki/Danube#/media/File:Donaueschingen_Donauzusammenfluss_20080714.jpg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3285936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Tourism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tourist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spots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Danube</a:t>
            </a:r>
            <a:r>
              <a:rPr lang="de-DE" dirty="0"/>
              <a:t> 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Wachau Valley</a:t>
            </a:r>
          </a:p>
          <a:p>
            <a:pPr lvl="1"/>
            <a:r>
              <a:rPr lang="de-DE" dirty="0" smtClean="0"/>
              <a:t>Nationalpark </a:t>
            </a:r>
            <a:r>
              <a:rPr lang="de-DE" dirty="0"/>
              <a:t>Donau-Auen in </a:t>
            </a:r>
            <a:r>
              <a:rPr lang="de-DE" dirty="0" smtClean="0"/>
              <a:t>Austria </a:t>
            </a:r>
          </a:p>
          <a:p>
            <a:pPr lvl="1"/>
            <a:r>
              <a:rPr lang="de-DE" dirty="0" err="1" smtClean="0"/>
              <a:t>Gemenc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 smtClean="0"/>
              <a:t>Hungary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Naturpark </a:t>
            </a:r>
            <a:r>
              <a:rPr lang="de-DE" dirty="0"/>
              <a:t>Obere Donau in </a:t>
            </a:r>
            <a:r>
              <a:rPr lang="de-DE" dirty="0" smtClean="0"/>
              <a:t>Germany</a:t>
            </a:r>
          </a:p>
          <a:p>
            <a:r>
              <a:rPr lang="en-US" dirty="0"/>
              <a:t>During the </a:t>
            </a:r>
            <a:r>
              <a:rPr lang="en-US"/>
              <a:t>peak </a:t>
            </a:r>
            <a:r>
              <a:rPr lang="en-US" smtClean="0"/>
              <a:t>season </a:t>
            </a:r>
            <a:r>
              <a:rPr lang="en-US" dirty="0"/>
              <a:t>more than 70 cruise liners are in use on the river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8594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Danube</a:t>
            </a:r>
            <a:r>
              <a:rPr lang="de-DE" dirty="0" smtClean="0"/>
              <a:t> in </a:t>
            </a:r>
            <a:r>
              <a:rPr lang="de-DE" dirty="0" err="1"/>
              <a:t>Esztergom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Štúrovo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 descr="C:\Users\denise.sevincgül\AppData\Local\Microsoft\Windows\Temporary Internet Files\Content.IE5\8ZLPH3DW\Mária_Valéria´s_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0891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01107" y="6655553"/>
            <a:ext cx="37444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3"/>
              </a:rPr>
              <a:t>http://en.wikipedia.org/wiki/Danube#/media/File:M%C3%A1ria_Val%C3%A9ria%C2%B4s_bridge.jpg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4074155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Danube</a:t>
            </a:r>
            <a:r>
              <a:rPr lang="de-DE" dirty="0" smtClean="0"/>
              <a:t> in Linz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C:\Users\denise.sevincgül\Downloads\Danube_in_Li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5" y="2276872"/>
            <a:ext cx="82089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84168" y="6628445"/>
            <a:ext cx="26642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4"/>
              </a:rPr>
              <a:t>http://en.wikipedia.org/wiki/Danube#/media/File:Danube_in_Linz.jpg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214559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Navigation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transport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/>
              <a:t>an important </a:t>
            </a:r>
            <a:r>
              <a:rPr lang="en-US" dirty="0" smtClean="0"/>
              <a:t>waterway in </a:t>
            </a:r>
            <a:r>
              <a:rPr lang="en-US" dirty="0"/>
              <a:t>the 19th century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an important transport </a:t>
            </a:r>
            <a:r>
              <a:rPr lang="en-US" dirty="0" smtClean="0"/>
              <a:t>route</a:t>
            </a:r>
          </a:p>
          <a:p>
            <a:r>
              <a:rPr lang="en-US" dirty="0"/>
              <a:t>s</a:t>
            </a:r>
            <a:r>
              <a:rPr lang="en-US" dirty="0" smtClean="0"/>
              <a:t>ince </a:t>
            </a:r>
            <a:r>
              <a:rPr lang="en-US" dirty="0"/>
              <a:t>the opening of the Rhine–Main–Danube Canal, the river connects the Port of Rotterdam and the industrial </a:t>
            </a:r>
            <a:r>
              <a:rPr lang="en-US" dirty="0" err="1"/>
              <a:t>centres</a:t>
            </a:r>
            <a:r>
              <a:rPr lang="en-US" dirty="0"/>
              <a:t> of Western Europe with the Black </a:t>
            </a:r>
            <a:r>
              <a:rPr lang="en-US" dirty="0" smtClean="0"/>
              <a:t>Sea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289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96233">
            <a:off x="1595230" y="2926151"/>
            <a:ext cx="8458200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de-DE" sz="1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Danube</a:t>
            </a:r>
            <a:endParaRPr lang="de-DE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668344" y="6546439"/>
            <a:ext cx="129614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50" dirty="0" err="1"/>
              <a:t>s</a:t>
            </a:r>
            <a:r>
              <a:rPr lang="de-DE" sz="1050" dirty="0" err="1" smtClean="0"/>
              <a:t>ource</a:t>
            </a:r>
            <a:r>
              <a:rPr lang="de-DE" sz="1050" dirty="0" smtClean="0"/>
              <a:t>: </a:t>
            </a:r>
            <a:r>
              <a:rPr lang="de-DE" sz="1050" dirty="0" smtClean="0">
                <a:hlinkClick r:id="rId2"/>
              </a:rPr>
              <a:t>Wikipedia</a:t>
            </a:r>
            <a:endParaRPr lang="de-DE" sz="1050" dirty="0" smtClean="0"/>
          </a:p>
        </p:txBody>
      </p:sp>
    </p:spTree>
    <p:extLst>
      <p:ext uri="{BB962C8B-B14F-4D97-AF65-F5344CB8AC3E}">
        <p14:creationId xmlns:p14="http://schemas.microsoft.com/office/powerpoint/2010/main" val="41985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157</Words>
  <Application>Microsoft Office PowerPoint</Application>
  <PresentationFormat>Bildschirmpräsentation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Rhea</vt:lpstr>
      <vt:lpstr>Danube</vt:lpstr>
      <vt:lpstr>Facts</vt:lpstr>
      <vt:lpstr>Course of the Danube</vt:lpstr>
      <vt:lpstr>Danube confluence</vt:lpstr>
      <vt:lpstr>Tourism</vt:lpstr>
      <vt:lpstr>Danube in Esztergom and Štúrovo</vt:lpstr>
      <vt:lpstr>Danube in Linz</vt:lpstr>
      <vt:lpstr>Navigation and transport</vt:lpstr>
      <vt:lpstr>Danube</vt:lpstr>
    </vt:vector>
  </TitlesOfParts>
  <Company>hak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Danube</dc:title>
  <dc:creator>Admin</dc:creator>
  <cp:lastModifiedBy>Admin</cp:lastModifiedBy>
  <cp:revision>11</cp:revision>
  <dcterms:created xsi:type="dcterms:W3CDTF">2015-04-09T10:50:22Z</dcterms:created>
  <dcterms:modified xsi:type="dcterms:W3CDTF">2015-04-16T10:42:24Z</dcterms:modified>
</cp:coreProperties>
</file>