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2DA"/>
    <a:srgbClr val="D731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7FB65A-B5D5-47B4-8B3C-2ADAE35493B4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10D56F-B733-414A-8628-3545D75F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057400"/>
            <a:ext cx="7406640" cy="1524000"/>
          </a:xfrm>
        </p:spPr>
        <p:txBody>
          <a:bodyPr>
            <a:prstTxWarp prst="textWave2">
              <a:avLst/>
            </a:prstTxWarp>
          </a:bodyPr>
          <a:lstStyle/>
          <a:p>
            <a:pPr algn="ctr"/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Visit to Honeywell &amp; </a:t>
            </a:r>
            <a:r>
              <a:rPr lang="en-US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Mondial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Honeywell</a:t>
            </a:r>
            <a:endParaRPr lang="en-US" dirty="0"/>
          </a:p>
        </p:txBody>
      </p:sp>
      <p:pic>
        <p:nvPicPr>
          <p:cNvPr id="1026" name="Picture 2" descr="C:\Users\elev\Desktop\hone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9775" y="2063750"/>
            <a:ext cx="6350000" cy="356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+mj-lt"/>
              </a:rPr>
              <a:t>Honeywell International</a:t>
            </a:r>
            <a:r>
              <a:rPr lang="en-US" sz="1600" dirty="0" smtClean="0">
                <a:latin typeface="+mj-lt"/>
              </a:rPr>
              <a:t> is an American multinational conglomerate company that produces a variety of commercial and consumer products , engineering services and aerospace systems for a wide variety of customers, from private consumers to major corporations and governments. 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Honeywell has a global workforce of approximately 130 000 of whom approximately 58 000 are employed in the United States.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Honeywell Aerospace innovates and integrates thousands of products, software and services to advance and more easily deliver safe, efficient, productive and comfortable transportation experiences worldwide. 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Mondial</a:t>
            </a:r>
            <a:endParaRPr lang="en-US" dirty="0"/>
          </a:p>
        </p:txBody>
      </p:sp>
      <p:pic>
        <p:nvPicPr>
          <p:cNvPr id="1026" name="Picture 2" descr="C:\Users\elev\Desktop\mondi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6248400" cy="411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Mondial</a:t>
            </a:r>
            <a:r>
              <a:rPr lang="en-US" sz="2400" dirty="0" smtClean="0"/>
              <a:t> is a Romanian company which produces sanitary objects</a:t>
            </a:r>
          </a:p>
          <a:p>
            <a:endParaRPr lang="en-US" sz="2400" dirty="0" smtClean="0"/>
          </a:p>
          <a:p>
            <a:r>
              <a:rPr lang="en-US" sz="2400" dirty="0" smtClean="0"/>
              <a:t>The company belongs to </a:t>
            </a:r>
            <a:r>
              <a:rPr lang="en-US" sz="2400" smtClean="0"/>
              <a:t>the </a:t>
            </a:r>
            <a:r>
              <a:rPr lang="en-US" sz="2400" dirty="0" err="1" smtClean="0"/>
              <a:t>G</a:t>
            </a:r>
            <a:r>
              <a:rPr lang="en-US" sz="2400" smtClean="0"/>
              <a:t>erman </a:t>
            </a:r>
            <a:r>
              <a:rPr lang="en-US" sz="2400" dirty="0" smtClean="0"/>
              <a:t>group </a:t>
            </a:r>
            <a:r>
              <a:rPr lang="en-US" sz="2400" dirty="0" err="1" smtClean="0"/>
              <a:t>Villeroy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Boch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The company has the capacity of producing 1.25 million sanitary objects a year</a:t>
            </a:r>
          </a:p>
          <a:p>
            <a:endParaRPr lang="en-US" sz="2400" dirty="0" smtClean="0"/>
          </a:p>
          <a:p>
            <a:r>
              <a:rPr lang="en-US" sz="2400" dirty="0" smtClean="0"/>
              <a:t>In 2004 was the greatest producer of sanitary objects in Romania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062DA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Accountants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elev\Downloads\13054633_1256841004343325_621221699_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81200"/>
            <a:ext cx="6245225" cy="46839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1524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Thank you for paying attention!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64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Visit to Honeywell &amp; Mondial</vt:lpstr>
      <vt:lpstr>Honeywell</vt:lpstr>
      <vt:lpstr>Basic information</vt:lpstr>
      <vt:lpstr>Mondial</vt:lpstr>
      <vt:lpstr>Basic information</vt:lpstr>
      <vt:lpstr>Accountants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to Honeywell &amp; Mondial</dc:title>
  <dc:creator>elev</dc:creator>
  <cp:lastModifiedBy>elev</cp:lastModifiedBy>
  <cp:revision>9</cp:revision>
  <dcterms:created xsi:type="dcterms:W3CDTF">2016-04-21T06:19:39Z</dcterms:created>
  <dcterms:modified xsi:type="dcterms:W3CDTF">2016-04-22T07:02:39Z</dcterms:modified>
</cp:coreProperties>
</file>