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558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7174CC-0CB6-467E-8418-F4495105DCBF}" type="datetimeFigureOut">
              <a:rPr lang="sk-SK" smtClean="0"/>
              <a:pPr/>
              <a:t>9. 10. 2015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21BB99-C616-4F2B-BAB6-76FD7092A21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Light</a:t>
            </a:r>
            <a:r>
              <a:rPr lang="sk-SK" dirty="0" smtClean="0"/>
              <a:t> </a:t>
            </a:r>
            <a:r>
              <a:rPr lang="sk-SK" dirty="0" err="1" smtClean="0"/>
              <a:t>orange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endParaRPr lang="sk-SK" smtClean="0"/>
          </a:p>
          <a:p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S</a:t>
            </a:r>
            <a:r>
              <a:rPr lang="sk-SK" dirty="0" err="1" smtClean="0"/>
              <a:t>turovo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Šturovo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southest</a:t>
            </a:r>
            <a:r>
              <a:rPr lang="sk-SK" dirty="0" smtClean="0"/>
              <a:t> city in Slovak </a:t>
            </a:r>
            <a:r>
              <a:rPr lang="sk-SK" dirty="0" err="1" smtClean="0"/>
              <a:t>Republic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has </a:t>
            </a:r>
            <a:r>
              <a:rPr lang="sk-SK" dirty="0" err="1" smtClean="0"/>
              <a:t>approximately</a:t>
            </a:r>
            <a:r>
              <a:rPr lang="sk-SK" dirty="0" smtClean="0"/>
              <a:t> 11 000 </a:t>
            </a:r>
            <a:r>
              <a:rPr lang="sk-SK" dirty="0" err="1" smtClean="0"/>
              <a:t>inhabitants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borders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endParaRPr lang="sk-SK" dirty="0" smtClean="0"/>
          </a:p>
          <a:p>
            <a:r>
              <a:rPr lang="sk-SK" dirty="0" err="1" smtClean="0"/>
              <a:t>Lot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tourists</a:t>
            </a:r>
            <a:r>
              <a:rPr lang="sk-SK" dirty="0" smtClean="0"/>
              <a:t> </a:t>
            </a: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because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summer</a:t>
            </a:r>
            <a:r>
              <a:rPr lang="sk-SK" dirty="0" smtClean="0"/>
              <a:t> </a:t>
            </a:r>
            <a:r>
              <a:rPr lang="sk-SK" dirty="0" err="1" smtClean="0"/>
              <a:t>attractions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r>
              <a:rPr lang="sk-SK" dirty="0" smtClean="0"/>
              <a:t> </a:t>
            </a:r>
            <a:r>
              <a:rPr lang="sk-SK" dirty="0" err="1" smtClean="0"/>
              <a:t>disconnets</a:t>
            </a:r>
            <a:r>
              <a:rPr lang="sk-SK" dirty="0" smtClean="0"/>
              <a:t> Slovakia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r>
              <a:rPr lang="sk-SK" dirty="0" smtClean="0"/>
              <a:t> 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ttp://www.cyklovylet.info/wp-content/gallery/medzi-troma-riekami-dunaj-hron-a-ipel/kupelna_atmosfera_na_pesej_zone_v_stu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933056"/>
            <a:ext cx="2376264" cy="1782198"/>
          </a:xfrm>
          <a:prstGeom prst="rect">
            <a:avLst/>
          </a:prstGeom>
          <a:noFill/>
        </p:spPr>
      </p:pic>
      <p:pic>
        <p:nvPicPr>
          <p:cNvPr id="5" name="Picture 2" descr="http://img18.rajce.idnes.cz/d1803/11/11975/11975121_1a70038be80cad414cea8102c153787d/images/IMG_0826.jpg?v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2376259" cy="1583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Sightseeing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Statue </a:t>
            </a:r>
            <a:r>
              <a:rPr lang="sk-SK" dirty="0" err="1" smtClean="0"/>
              <a:t>of</a:t>
            </a:r>
            <a:r>
              <a:rPr lang="sk-SK" dirty="0" smtClean="0"/>
              <a:t> Ján </a:t>
            </a:r>
            <a:r>
              <a:rPr lang="sk-SK" dirty="0" err="1" smtClean="0"/>
              <a:t>Sobieski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Emerick</a:t>
            </a:r>
            <a:endParaRPr lang="sk-SK" dirty="0" smtClean="0"/>
          </a:p>
          <a:p>
            <a:r>
              <a:rPr lang="sk-SK" dirty="0" smtClean="0"/>
              <a:t>Mária Valéria </a:t>
            </a:r>
            <a:r>
              <a:rPr lang="sk-SK" dirty="0" err="1" smtClean="0"/>
              <a:t>Bridge</a:t>
            </a:r>
            <a:endParaRPr lang="sk-SK" dirty="0" smtClean="0"/>
          </a:p>
          <a:p>
            <a:r>
              <a:rPr lang="sk-SK" dirty="0" err="1" smtClean="0"/>
              <a:t>Museum</a:t>
            </a:r>
            <a:endParaRPr lang="sk-SK" dirty="0" smtClean="0"/>
          </a:p>
          <a:p>
            <a:r>
              <a:rPr lang="sk-SK" dirty="0" err="1" smtClean="0"/>
              <a:t>Julius</a:t>
            </a:r>
            <a:r>
              <a:rPr lang="sk-SK" dirty="0" smtClean="0"/>
              <a:t> </a:t>
            </a:r>
            <a:r>
              <a:rPr lang="sk-SK" dirty="0" err="1" smtClean="0"/>
              <a:t>Barta</a:t>
            </a:r>
            <a:r>
              <a:rPr lang="sk-SK" dirty="0" smtClean="0"/>
              <a:t> </a:t>
            </a:r>
            <a:r>
              <a:rPr lang="sk-SK" dirty="0" err="1" smtClean="0"/>
              <a:t>Gallery</a:t>
            </a:r>
            <a:endParaRPr lang="sk-SK" dirty="0" smtClean="0"/>
          </a:p>
          <a:p>
            <a:r>
              <a:rPr lang="sk-SK" dirty="0" err="1" smtClean="0"/>
              <a:t>Russian</a:t>
            </a:r>
            <a:r>
              <a:rPr lang="sk-SK" dirty="0" smtClean="0"/>
              <a:t> </a:t>
            </a:r>
            <a:r>
              <a:rPr lang="sk-SK" dirty="0" err="1" smtClean="0"/>
              <a:t>cementery</a:t>
            </a: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Statue </a:t>
            </a:r>
            <a:r>
              <a:rPr lang="sk-SK" dirty="0" err="1" smtClean="0"/>
              <a:t>of</a:t>
            </a:r>
            <a:r>
              <a:rPr lang="sk-SK" dirty="0" smtClean="0"/>
              <a:t> Ján </a:t>
            </a:r>
            <a:r>
              <a:rPr lang="sk-SK" dirty="0" err="1" smtClean="0"/>
              <a:t>Sobieski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made</a:t>
            </a:r>
            <a:r>
              <a:rPr lang="sk-SK" dirty="0" smtClean="0"/>
              <a:t> by </a:t>
            </a:r>
            <a:r>
              <a:rPr lang="sk-SK" dirty="0" err="1" smtClean="0"/>
              <a:t>sculpture</a:t>
            </a:r>
            <a:r>
              <a:rPr lang="sk-SK" dirty="0" smtClean="0"/>
              <a:t> </a:t>
            </a:r>
            <a:r>
              <a:rPr lang="en-US" dirty="0" err="1" smtClean="0"/>
              <a:t>Lajos</a:t>
            </a:r>
            <a:r>
              <a:rPr lang="en-US" dirty="0" smtClean="0"/>
              <a:t> </a:t>
            </a:r>
            <a:r>
              <a:rPr lang="hu-HU" dirty="0" smtClean="0"/>
              <a:t>Győrfi</a:t>
            </a:r>
          </a:p>
          <a:p>
            <a:r>
              <a:rPr lang="hu-HU" dirty="0" err="1" smtClean="0"/>
              <a:t>Put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money</a:t>
            </a:r>
            <a:r>
              <a:rPr lang="hu-HU" dirty="0" smtClean="0"/>
              <a:t> </a:t>
            </a:r>
            <a:r>
              <a:rPr lang="hu-HU" dirty="0" err="1" smtClean="0"/>
              <a:t>raised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subscriptions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statute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king</a:t>
            </a:r>
            <a:r>
              <a:rPr lang="hu-HU" dirty="0" smtClean="0"/>
              <a:t> </a:t>
            </a:r>
            <a:r>
              <a:rPr lang="hu-HU" dirty="0" err="1" smtClean="0"/>
              <a:t>commemorates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defeat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Turkish</a:t>
            </a:r>
            <a:r>
              <a:rPr lang="hu-HU" dirty="0" smtClean="0"/>
              <a:t> </a:t>
            </a:r>
            <a:r>
              <a:rPr lang="hu-HU" dirty="0" err="1" smtClean="0"/>
              <a:t>army</a:t>
            </a:r>
            <a:endParaRPr lang="hu-HU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18734_sturovo-sobietski-j.-6[1].jpg"/>
          <p:cNvPicPr>
            <a:picLocks noChangeAspect="1"/>
          </p:cNvPicPr>
          <p:nvPr/>
        </p:nvPicPr>
        <p:blipFill>
          <a:blip r:embed="rId2" cstate="print"/>
          <a:srcRect l="7018" b="4298"/>
          <a:stretch>
            <a:fillRect/>
          </a:stretch>
        </p:blipFill>
        <p:spPr>
          <a:xfrm>
            <a:off x="4283968" y="3212976"/>
            <a:ext cx="3816424" cy="2880320"/>
          </a:xfrm>
          <a:prstGeom prst="rect">
            <a:avLst/>
          </a:prstGeom>
        </p:spPr>
      </p:pic>
      <p:pic>
        <p:nvPicPr>
          <p:cNvPr id="8194" name="Picture 2" descr="https://upload.wikimedia.org/wikipedia/commons/c/c2/Pomnik_Jana_III_Sobieskiego_w_Parkan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230172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St. </a:t>
            </a:r>
            <a:r>
              <a:rPr lang="sk-SK" dirty="0" err="1" smtClean="0"/>
              <a:t>Emerick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built</a:t>
            </a:r>
            <a:r>
              <a:rPr lang="sk-SK" dirty="0" smtClean="0"/>
              <a:t> in a </a:t>
            </a:r>
            <a:r>
              <a:rPr lang="sk-SK" dirty="0" err="1" smtClean="0"/>
              <a:t>Baroque</a:t>
            </a:r>
            <a:r>
              <a:rPr lang="sk-SK" dirty="0" smtClean="0"/>
              <a:t> </a:t>
            </a:r>
            <a:r>
              <a:rPr lang="sk-SK" dirty="0" err="1" smtClean="0"/>
              <a:t>style</a:t>
            </a:r>
            <a:endParaRPr lang="sk-SK" dirty="0" smtClean="0"/>
          </a:p>
          <a:p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consecrated</a:t>
            </a:r>
            <a:r>
              <a:rPr lang="sk-SK" dirty="0" smtClean="0"/>
              <a:t> to </a:t>
            </a:r>
            <a:r>
              <a:rPr lang="sk-SK" dirty="0" err="1" smtClean="0"/>
              <a:t>honur</a:t>
            </a:r>
            <a:r>
              <a:rPr lang="sk-SK" dirty="0" smtClean="0"/>
              <a:t> </a:t>
            </a:r>
            <a:r>
              <a:rPr lang="sk-SK" dirty="0" err="1" smtClean="0"/>
              <a:t>Saint</a:t>
            </a:r>
            <a:r>
              <a:rPr lang="sk-SK" dirty="0" smtClean="0"/>
              <a:t> </a:t>
            </a:r>
            <a:r>
              <a:rPr lang="sk-SK" dirty="0" err="1" smtClean="0"/>
              <a:t>Emerich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enlarged</a:t>
            </a:r>
            <a:r>
              <a:rPr lang="sk-SK" dirty="0" smtClean="0"/>
              <a:t> </a:t>
            </a:r>
            <a:r>
              <a:rPr lang="sk-SK" dirty="0" err="1" smtClean="0"/>
              <a:t>few</a:t>
            </a:r>
            <a:r>
              <a:rPr lang="sk-SK" dirty="0" smtClean="0"/>
              <a:t> </a:t>
            </a:r>
            <a:r>
              <a:rPr lang="sk-SK" dirty="0" err="1" smtClean="0"/>
              <a:t>years</a:t>
            </a:r>
            <a:r>
              <a:rPr lang="sk-SK" dirty="0" smtClean="0"/>
              <a:t> </a:t>
            </a:r>
            <a:r>
              <a:rPr lang="sk-SK" dirty="0" err="1" smtClean="0"/>
              <a:t>ago</a:t>
            </a:r>
            <a:endParaRPr lang="sk-SK" dirty="0" smtClean="0"/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painting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Saint</a:t>
            </a:r>
            <a:r>
              <a:rPr lang="sk-SK" dirty="0" smtClean="0"/>
              <a:t> </a:t>
            </a:r>
            <a:r>
              <a:rPr lang="sk-SK" dirty="0" err="1" smtClean="0"/>
              <a:t>Emerick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also</a:t>
            </a:r>
            <a:r>
              <a:rPr lang="sk-SK" dirty="0" smtClean="0"/>
              <a:t> </a:t>
            </a:r>
            <a:r>
              <a:rPr lang="sk-SK" dirty="0" err="1" smtClean="0"/>
              <a:t>restored</a:t>
            </a:r>
            <a:endParaRPr lang="sk-SK" dirty="0"/>
          </a:p>
        </p:txBody>
      </p:sp>
      <p:pic>
        <p:nvPicPr>
          <p:cNvPr id="6" name="Obrázok 5" descr="hpim6047ma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429000"/>
            <a:ext cx="2301720" cy="3068960"/>
          </a:xfrm>
          <a:prstGeom prst="rect">
            <a:avLst/>
          </a:prstGeom>
        </p:spPr>
      </p:pic>
      <p:pic>
        <p:nvPicPr>
          <p:cNvPr id="7172" name="Picture 4" descr="http://sturovo.com/drupal/obrazky/kostol_stur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1871113" cy="3002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Mária Valéria </a:t>
            </a:r>
            <a:r>
              <a:rPr lang="sk-SK" dirty="0" err="1" smtClean="0"/>
              <a:t>Bridge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a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important</a:t>
            </a:r>
            <a:r>
              <a:rPr lang="sk-SK" dirty="0" smtClean="0"/>
              <a:t> </a:t>
            </a:r>
            <a:r>
              <a:rPr lang="sk-SK" dirty="0" err="1" smtClean="0"/>
              <a:t>crossing</a:t>
            </a:r>
            <a:r>
              <a:rPr lang="sk-SK" dirty="0" smtClean="0"/>
              <a:t> point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Hungary</a:t>
            </a:r>
            <a:r>
              <a:rPr lang="sk-SK" dirty="0" smtClean="0"/>
              <a:t> and Slovakia</a:t>
            </a:r>
          </a:p>
          <a:p>
            <a:r>
              <a:rPr lang="sk-SK" dirty="0" err="1" smtClean="0"/>
              <a:t>Destroyed</a:t>
            </a:r>
            <a:r>
              <a:rPr lang="sk-SK" dirty="0" smtClean="0"/>
              <a:t> </a:t>
            </a:r>
            <a:r>
              <a:rPr lang="sk-SK" dirty="0" err="1" smtClean="0"/>
              <a:t>at</a:t>
            </a:r>
            <a:r>
              <a:rPr lang="sk-SK" dirty="0" smtClean="0"/>
              <a:t> I. and II. </a:t>
            </a:r>
            <a:r>
              <a:rPr lang="sk-SK" dirty="0" err="1" smtClean="0"/>
              <a:t>World</a:t>
            </a:r>
            <a:r>
              <a:rPr lang="sk-SK" dirty="0" smtClean="0"/>
              <a:t> </a:t>
            </a:r>
            <a:r>
              <a:rPr lang="sk-SK" dirty="0" err="1" smtClean="0"/>
              <a:t>War</a:t>
            </a:r>
            <a:endParaRPr lang="sk-SK" dirty="0"/>
          </a:p>
        </p:txBody>
      </p:sp>
      <p:pic>
        <p:nvPicPr>
          <p:cNvPr id="6146" name="Picture 2" descr="http://img18.rajce.idnes.cz/d1803/11/11975/11975121_1a70038be80cad414cea8102c153787d/images/IMG_0834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4032448" cy="2687627"/>
          </a:xfrm>
          <a:prstGeom prst="rect">
            <a:avLst/>
          </a:prstGeom>
          <a:noFill/>
        </p:spPr>
      </p:pic>
      <p:pic>
        <p:nvPicPr>
          <p:cNvPr id="6148" name="Picture 4" descr="https://upload.wikimedia.org/wikipedia/commons/9/94/Entering_Slovakia_through_M%C3%A1ria_Val%C3%A9ria_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611893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Museum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4572000"/>
          </a:xfrm>
        </p:spPr>
        <p:txBody>
          <a:bodyPr/>
          <a:lstStyle/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opened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public</a:t>
            </a:r>
            <a:r>
              <a:rPr lang="sk-SK" dirty="0" smtClean="0"/>
              <a:t> in </a:t>
            </a:r>
            <a:r>
              <a:rPr lang="sk-SK" dirty="0" err="1" smtClean="0"/>
              <a:t>May</a:t>
            </a:r>
            <a:r>
              <a:rPr lang="sk-SK" dirty="0" smtClean="0"/>
              <a:t> 2004</a:t>
            </a:r>
          </a:p>
          <a:p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registered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Ministry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culture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Slovak </a:t>
            </a:r>
            <a:r>
              <a:rPr lang="sk-SK" dirty="0" err="1" smtClean="0"/>
              <a:t>Republic</a:t>
            </a:r>
            <a:r>
              <a:rPr lang="sk-SK" dirty="0" smtClean="0"/>
              <a:t> in </a:t>
            </a:r>
            <a:r>
              <a:rPr lang="sk-SK" dirty="0" err="1" smtClean="0"/>
              <a:t>February</a:t>
            </a:r>
            <a:r>
              <a:rPr lang="sk-SK" dirty="0" smtClean="0"/>
              <a:t> 2004</a:t>
            </a:r>
          </a:p>
          <a:p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every</a:t>
            </a:r>
            <a:r>
              <a:rPr lang="sk-SK" dirty="0" smtClean="0"/>
              <a:t> </a:t>
            </a:r>
            <a:r>
              <a:rPr lang="sk-SK" dirty="0" err="1" smtClean="0"/>
              <a:t>summer</a:t>
            </a:r>
            <a:r>
              <a:rPr lang="sk-SK" dirty="0" smtClean="0"/>
              <a:t>  </a:t>
            </a:r>
            <a:r>
              <a:rPr lang="sk-SK" dirty="0" err="1" smtClean="0"/>
              <a:t>is</a:t>
            </a:r>
            <a:r>
              <a:rPr lang="sk-SK" dirty="0" smtClean="0"/>
              <a:t>  </a:t>
            </a:r>
            <a:r>
              <a:rPr lang="sk-SK" dirty="0" err="1" smtClean="0"/>
              <a:t>there</a:t>
            </a:r>
            <a:r>
              <a:rPr lang="sk-SK" dirty="0" smtClean="0"/>
              <a:t> a  </a:t>
            </a:r>
            <a:r>
              <a:rPr lang="sk-SK" dirty="0" err="1" smtClean="0"/>
              <a:t>night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museums</a:t>
            </a:r>
            <a:r>
              <a:rPr lang="sk-SK" dirty="0" smtClean="0"/>
              <a:t>,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museum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open</a:t>
            </a:r>
            <a:r>
              <a:rPr lang="sk-SK" dirty="0" smtClean="0"/>
              <a:t> </a:t>
            </a:r>
            <a:r>
              <a:rPr lang="sk-SK" dirty="0" err="1" smtClean="0"/>
              <a:t>during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night</a:t>
            </a:r>
            <a:endParaRPr lang="sk-SK" dirty="0"/>
          </a:p>
        </p:txBody>
      </p:sp>
      <p:pic>
        <p:nvPicPr>
          <p:cNvPr id="4" name="Obrázok 3" descr="mmsto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645024"/>
            <a:ext cx="3888432" cy="2916324"/>
          </a:xfrm>
          <a:prstGeom prst="rect">
            <a:avLst/>
          </a:prstGeom>
        </p:spPr>
      </p:pic>
      <p:pic>
        <p:nvPicPr>
          <p:cNvPr id="6" name="Obrázok 5" descr="520403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667" y="3645024"/>
            <a:ext cx="3849063" cy="28886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Gabčíkovo </a:t>
            </a:r>
            <a:r>
              <a:rPr lang="sk-SK" dirty="0" err="1" smtClean="0"/>
              <a:t>Dam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931224" cy="4463008"/>
          </a:xfrm>
        </p:spPr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biggest</a:t>
            </a:r>
            <a:r>
              <a:rPr lang="sk-SK" dirty="0" smtClean="0"/>
              <a:t> </a:t>
            </a:r>
            <a:r>
              <a:rPr lang="sk-SK" dirty="0" err="1" smtClean="0"/>
              <a:t>barrage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on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river</a:t>
            </a:r>
            <a:r>
              <a:rPr lang="sk-SK" dirty="0" smtClean="0"/>
              <a:t> </a:t>
            </a:r>
            <a:r>
              <a:rPr lang="sk-SK" dirty="0" err="1" smtClean="0"/>
              <a:t>Danube</a:t>
            </a:r>
            <a:endParaRPr lang="sk-SK" dirty="0" smtClean="0"/>
          </a:p>
          <a:p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produces</a:t>
            </a:r>
            <a:r>
              <a:rPr lang="sk-SK" dirty="0" smtClean="0"/>
              <a:t> </a:t>
            </a:r>
            <a:r>
              <a:rPr lang="sk-SK" dirty="0" err="1" smtClean="0"/>
              <a:t>clean</a:t>
            </a:r>
            <a:r>
              <a:rPr lang="sk-SK" dirty="0" smtClean="0"/>
              <a:t> </a:t>
            </a:r>
            <a:r>
              <a:rPr lang="sk-SK" dirty="0" err="1" smtClean="0"/>
              <a:t>energy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097" name="Picture 1" descr="C:\Documents and Settings\skola\Desktop\Nový priečinok\IMG_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641476" cy="3521968"/>
          </a:xfrm>
          <a:prstGeom prst="rect">
            <a:avLst/>
          </a:prstGeom>
          <a:noFill/>
        </p:spPr>
      </p:pic>
      <p:pic>
        <p:nvPicPr>
          <p:cNvPr id="4098" name="Picture 2" descr="C:\Documents and Settings\skola\Desktop\Nový priečinok\IMG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569468" cy="3425957"/>
          </a:xfrm>
          <a:prstGeom prst="rect">
            <a:avLst/>
          </a:prstGeom>
          <a:noFill/>
        </p:spPr>
      </p:pic>
      <p:pic>
        <p:nvPicPr>
          <p:cNvPr id="4099" name="Picture 3" descr="C:\Documents and Settings\skola\Desktop\Nový priečinok\IMG_0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533464" cy="3377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Béla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 smtClean="0"/>
              <a:t> Belá </a:t>
            </a:r>
            <a:r>
              <a:rPr lang="sk-SK" dirty="0" err="1" smtClean="0"/>
              <a:t>started</a:t>
            </a:r>
            <a:r>
              <a:rPr lang="sk-SK" dirty="0" smtClean="0"/>
              <a:t> by </a:t>
            </a:r>
            <a:r>
              <a:rPr lang="sk-SK" dirty="0" err="1" smtClean="0"/>
              <a:t>Mr</a:t>
            </a:r>
            <a:r>
              <a:rPr lang="sk-SK" dirty="0" smtClean="0"/>
              <a:t>. </a:t>
            </a:r>
            <a:r>
              <a:rPr lang="sk-SK" dirty="0" err="1" smtClean="0"/>
              <a:t>János</a:t>
            </a:r>
            <a:r>
              <a:rPr lang="sk-SK" dirty="0" smtClean="0"/>
              <a:t> </a:t>
            </a:r>
            <a:r>
              <a:rPr lang="sk-SK" dirty="0" err="1" smtClean="0"/>
              <a:t>Tertyánsky</a:t>
            </a:r>
            <a:endParaRPr lang="sk-SK" dirty="0" smtClean="0"/>
          </a:p>
          <a:p>
            <a:r>
              <a:rPr lang="sk-SK" dirty="0" smtClean="0"/>
              <a:t>1780 </a:t>
            </a:r>
            <a:r>
              <a:rPr lang="sk-SK" dirty="0" err="1" smtClean="0"/>
              <a:t>Castle</a:t>
            </a:r>
            <a:r>
              <a:rPr lang="sk-SK" dirty="0" smtClean="0"/>
              <a:t> Belá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bought</a:t>
            </a:r>
            <a:r>
              <a:rPr lang="sk-SK" dirty="0" smtClean="0"/>
              <a:t> by </a:t>
            </a:r>
            <a:r>
              <a:rPr lang="sk-SK" dirty="0" err="1" smtClean="0"/>
              <a:t>Mr</a:t>
            </a:r>
            <a:r>
              <a:rPr lang="sk-SK" dirty="0" smtClean="0"/>
              <a:t>. </a:t>
            </a:r>
            <a:r>
              <a:rPr lang="sk-SK" dirty="0" err="1" smtClean="0"/>
              <a:t>Pál</a:t>
            </a:r>
            <a:r>
              <a:rPr lang="sk-SK" dirty="0" smtClean="0"/>
              <a:t> </a:t>
            </a:r>
            <a:r>
              <a:rPr lang="sk-SK" dirty="0" err="1" smtClean="0"/>
              <a:t>Serdahely</a:t>
            </a:r>
            <a:endParaRPr lang="sk-SK" dirty="0" smtClean="0"/>
          </a:p>
          <a:p>
            <a:r>
              <a:rPr lang="sk-SK" dirty="0" err="1" smtClean="0"/>
              <a:t>Countess</a:t>
            </a:r>
            <a:r>
              <a:rPr lang="sk-SK" dirty="0" smtClean="0"/>
              <a:t> </a:t>
            </a:r>
            <a:r>
              <a:rPr lang="sk-SK" dirty="0" err="1" smtClean="0"/>
              <a:t>Ilona</a:t>
            </a:r>
            <a:r>
              <a:rPr lang="sk-SK" dirty="0" smtClean="0"/>
              <a:t> von </a:t>
            </a:r>
            <a:r>
              <a:rPr lang="sk-SK" dirty="0" err="1" smtClean="0"/>
              <a:t>Krockow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contemporary</a:t>
            </a:r>
            <a:r>
              <a:rPr lang="sk-SK" dirty="0" smtClean="0"/>
              <a:t> </a:t>
            </a:r>
            <a:r>
              <a:rPr lang="sk-SK" dirty="0" err="1" smtClean="0"/>
              <a:t>proprietress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http://img18.rajce.idnes.cz/d1803/11/11975/11975121_1a70038be80cad414cea8102c153787d/images/IMG_1183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641507" cy="2427065"/>
          </a:xfrm>
          <a:prstGeom prst="rect">
            <a:avLst/>
          </a:prstGeom>
          <a:noFill/>
        </p:spPr>
      </p:pic>
      <p:pic>
        <p:nvPicPr>
          <p:cNvPr id="3076" name="Picture 4" descr="http://img18.rajce.idnes.cz/d1803/11/11975/11975121_1a70038be80cad414cea8102c153787d/images/IMG_1217.jpg?ve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21352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242</Words>
  <Application>Microsoft Office PowerPoint</Application>
  <PresentationFormat>Prezentácia na obrazovke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Majetok</vt:lpstr>
      <vt:lpstr>Sturovo</vt:lpstr>
      <vt:lpstr>Šturovo</vt:lpstr>
      <vt:lpstr>Sightseeing</vt:lpstr>
      <vt:lpstr>Statue of Ján Sobieski</vt:lpstr>
      <vt:lpstr>The Church of St. Emerick</vt:lpstr>
      <vt:lpstr>Mária Valéria Bridge</vt:lpstr>
      <vt:lpstr>Museum</vt:lpstr>
      <vt:lpstr>Gabčíkovo Dam</vt:lpstr>
      <vt:lpstr>Béla Castle</vt:lpstr>
      <vt:lpstr>Thank you for your attention!</vt:lpstr>
    </vt:vector>
  </TitlesOfParts>
  <Company>Gymnazium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orange group</dc:title>
  <dc:creator>skola</dc:creator>
  <cp:lastModifiedBy>skola</cp:lastModifiedBy>
  <cp:revision>14</cp:revision>
  <dcterms:created xsi:type="dcterms:W3CDTF">2015-10-07T08:15:24Z</dcterms:created>
  <dcterms:modified xsi:type="dcterms:W3CDTF">2015-10-09T07:45:03Z</dcterms:modified>
</cp:coreProperties>
</file>