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03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44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24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79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34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09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68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17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41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08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41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9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4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9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52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99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47A6-A696-445C-98F2-6575E3CF104C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683C-B789-4A8F-98A4-7B28CBABF4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028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Talent</a:t>
            </a:r>
            <a:r>
              <a:rPr lang="hu-HU" dirty="0" smtClean="0"/>
              <a:t> show </a:t>
            </a:r>
            <a:r>
              <a:rPr lang="hu-HU" dirty="0" err="1" smtClean="0"/>
              <a:t>in</a:t>
            </a:r>
            <a:r>
              <a:rPr lang="hu-HU" dirty="0" smtClean="0"/>
              <a:t> Pápa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Made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dark</a:t>
            </a:r>
            <a:r>
              <a:rPr lang="hu-HU" dirty="0" smtClean="0"/>
              <a:t> blues.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2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Things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talent</a:t>
            </a:r>
            <a:r>
              <a:rPr lang="hu-HU" dirty="0" smtClean="0"/>
              <a:t> show: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 smtClean="0"/>
              <a:t>Students</a:t>
            </a:r>
            <a:r>
              <a:rPr lang="hu-HU" sz="2400" dirty="0" smtClean="0"/>
              <a:t> </a:t>
            </a:r>
            <a:r>
              <a:rPr lang="hu-HU" sz="2400" dirty="0" err="1" smtClean="0"/>
              <a:t>participated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cities</a:t>
            </a:r>
            <a:r>
              <a:rPr lang="hu-HU" sz="2400" dirty="0" smtClean="0"/>
              <a:t> </a:t>
            </a:r>
            <a:r>
              <a:rPr lang="hu-HU" sz="2400" dirty="0" err="1" smtClean="0"/>
              <a:t>around</a:t>
            </a:r>
            <a:r>
              <a:rPr lang="hu-HU" sz="2400" dirty="0" smtClean="0"/>
              <a:t> Pápa.</a:t>
            </a:r>
          </a:p>
          <a:p>
            <a:r>
              <a:rPr lang="hu-HU" sz="2400" dirty="0" err="1" smtClean="0"/>
              <a:t>They</a:t>
            </a:r>
            <a:r>
              <a:rPr lang="hu-HU" sz="2400" dirty="0" smtClean="0"/>
              <a:t> </a:t>
            </a:r>
            <a:r>
              <a:rPr lang="hu-HU" sz="2400" dirty="0" err="1" smtClean="0"/>
              <a:t>could</a:t>
            </a:r>
            <a:r>
              <a:rPr lang="hu-HU" sz="2400" dirty="0" smtClean="0"/>
              <a:t> show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talent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three</a:t>
            </a:r>
            <a:r>
              <a:rPr lang="hu-HU" sz="2400" dirty="0" smtClean="0"/>
              <a:t> </a:t>
            </a:r>
            <a:r>
              <a:rPr lang="hu-HU" sz="2400" dirty="0" err="1" smtClean="0"/>
              <a:t>categories</a:t>
            </a:r>
            <a:r>
              <a:rPr lang="hu-HU" sz="2400" dirty="0" smtClean="0"/>
              <a:t>: </a:t>
            </a:r>
            <a:r>
              <a:rPr lang="hu-HU" sz="2400" dirty="0" err="1" smtClean="0"/>
              <a:t>music</a:t>
            </a:r>
            <a:r>
              <a:rPr lang="hu-HU" sz="2400" dirty="0" smtClean="0"/>
              <a:t>/</a:t>
            </a:r>
            <a:r>
              <a:rPr lang="hu-HU" sz="2400" dirty="0" err="1" smtClean="0"/>
              <a:t>dance</a:t>
            </a:r>
            <a:r>
              <a:rPr lang="hu-HU" sz="2400" dirty="0" smtClean="0"/>
              <a:t>, art, play.</a:t>
            </a:r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52" y="3405351"/>
            <a:ext cx="4120055" cy="30900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62" y="3428999"/>
            <a:ext cx="4088524" cy="30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category</a:t>
            </a:r>
            <a:r>
              <a:rPr lang="hu-HU" sz="2400" dirty="0" smtClean="0"/>
              <a:t> of play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could</a:t>
            </a:r>
            <a:r>
              <a:rPr lang="hu-HU" sz="2400" dirty="0" smtClean="0"/>
              <a:t> </a:t>
            </a:r>
            <a:r>
              <a:rPr lang="hu-HU" sz="2400" dirty="0" err="1" smtClean="0"/>
              <a:t>hear</a:t>
            </a:r>
            <a:r>
              <a:rPr lang="hu-HU" sz="2400" dirty="0" smtClean="0"/>
              <a:t> </a:t>
            </a:r>
            <a:r>
              <a:rPr lang="hu-HU" sz="2400" dirty="0" err="1" smtClean="0"/>
              <a:t>languages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Europe, </a:t>
            </a:r>
            <a:r>
              <a:rPr lang="hu-HU" sz="2400" dirty="0" err="1" smtClean="0"/>
              <a:t>like</a:t>
            </a:r>
            <a:r>
              <a:rPr lang="hu-HU" sz="2400" dirty="0" smtClean="0"/>
              <a:t> </a:t>
            </a:r>
            <a:r>
              <a:rPr lang="hu-HU" sz="2400" dirty="0" err="1" smtClean="0"/>
              <a:t>russian</a:t>
            </a:r>
            <a:r>
              <a:rPr lang="hu-HU" sz="2400" dirty="0" smtClean="0"/>
              <a:t>, </a:t>
            </a:r>
            <a:r>
              <a:rPr lang="hu-HU" sz="2400" dirty="0" err="1" smtClean="0"/>
              <a:t>french</a:t>
            </a:r>
            <a:r>
              <a:rPr lang="hu-HU" sz="2400" dirty="0" smtClean="0"/>
              <a:t>,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german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The </a:t>
            </a:r>
            <a:r>
              <a:rPr lang="hu-HU" sz="2400" dirty="0" err="1" smtClean="0"/>
              <a:t>dancers</a:t>
            </a:r>
            <a:r>
              <a:rPr lang="hu-HU" sz="2400" dirty="0" smtClean="0"/>
              <a:t> </a:t>
            </a:r>
            <a:r>
              <a:rPr lang="hu-HU" sz="2400" dirty="0" err="1" smtClean="0"/>
              <a:t>showed</a:t>
            </a:r>
            <a:r>
              <a:rPr lang="hu-HU" sz="2400" dirty="0" smtClean="0"/>
              <a:t>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talent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expressing</a:t>
            </a:r>
            <a:r>
              <a:rPr lang="hu-HU" sz="2400" dirty="0" smtClean="0"/>
              <a:t> </a:t>
            </a:r>
            <a:r>
              <a:rPr lang="hu-HU" sz="2400" dirty="0" err="1" smtClean="0"/>
              <a:t>music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/>
              <a:t> </a:t>
            </a:r>
            <a:r>
              <a:rPr lang="hu-HU" sz="2400" dirty="0" err="1" smtClean="0"/>
              <a:t>dance</a:t>
            </a:r>
            <a:r>
              <a:rPr lang="hu-HU" sz="2400" dirty="0" smtClean="0"/>
              <a:t> </a:t>
            </a:r>
            <a:r>
              <a:rPr lang="hu-HU" sz="2400" dirty="0" err="1" smtClean="0"/>
              <a:t>movements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The </a:t>
            </a:r>
            <a:r>
              <a:rPr lang="hu-HU" sz="2400" dirty="0" err="1" smtClean="0"/>
              <a:t>two</a:t>
            </a:r>
            <a:r>
              <a:rPr lang="hu-HU" sz="2400" dirty="0" smtClean="0"/>
              <a:t> most </a:t>
            </a:r>
            <a:r>
              <a:rPr lang="hu-HU" sz="2400" dirty="0" err="1" smtClean="0"/>
              <a:t>common</a:t>
            </a:r>
            <a:r>
              <a:rPr lang="hu-HU" sz="2400" dirty="0" smtClean="0"/>
              <a:t> </a:t>
            </a:r>
            <a:r>
              <a:rPr lang="hu-HU" sz="2400" dirty="0" err="1" smtClean="0"/>
              <a:t>languages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music</a:t>
            </a:r>
            <a:r>
              <a:rPr lang="hu-HU" sz="2400" dirty="0" smtClean="0"/>
              <a:t> </a:t>
            </a:r>
            <a:r>
              <a:rPr lang="hu-HU" sz="2400" dirty="0" err="1" smtClean="0"/>
              <a:t>category</a:t>
            </a:r>
            <a:r>
              <a:rPr lang="hu-HU" sz="2400" dirty="0" smtClean="0"/>
              <a:t> </a:t>
            </a:r>
            <a:r>
              <a:rPr lang="hu-HU" sz="2400" dirty="0" err="1" smtClean="0"/>
              <a:t>were</a:t>
            </a:r>
            <a:r>
              <a:rPr lang="hu-HU" sz="2400" dirty="0" smtClean="0"/>
              <a:t> </a:t>
            </a:r>
            <a:r>
              <a:rPr lang="hu-HU" sz="2400" dirty="0" err="1" smtClean="0"/>
              <a:t>hungarian</a:t>
            </a:r>
            <a:r>
              <a:rPr lang="hu-HU" sz="2400" dirty="0" smtClean="0"/>
              <a:t> and </a:t>
            </a:r>
            <a:r>
              <a:rPr lang="hu-HU" sz="2400" dirty="0" err="1" smtClean="0"/>
              <a:t>english</a:t>
            </a:r>
            <a:r>
              <a:rPr lang="hu-HU" sz="2400" dirty="0" smtClean="0"/>
              <a:t>.</a:t>
            </a:r>
          </a:p>
          <a:p>
            <a:r>
              <a:rPr lang="hu-HU" sz="2400" dirty="0" err="1" smtClean="0"/>
              <a:t>Artists</a:t>
            </a:r>
            <a:r>
              <a:rPr lang="hu-HU" sz="2400" dirty="0" smtClean="0"/>
              <a:t> </a:t>
            </a:r>
            <a:r>
              <a:rPr lang="hu-HU" sz="2400" dirty="0" err="1" smtClean="0"/>
              <a:t>could</a:t>
            </a:r>
            <a:r>
              <a:rPr lang="hu-HU" sz="2400" dirty="0" smtClean="0"/>
              <a:t> enter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competition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pictures</a:t>
            </a:r>
            <a:r>
              <a:rPr lang="hu-HU" sz="2400" dirty="0" smtClean="0"/>
              <a:t> </a:t>
            </a:r>
            <a:r>
              <a:rPr lang="hu-HU" sz="2400" dirty="0" err="1" smtClean="0"/>
              <a:t>taken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a camera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paintings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AutoShape 2" descr="https://encrypted-tbn0.gstatic.com/images?q=tbn:ANd9GcTF1m4t4Y7XeW5FqLKC3z9Jbu-GeCB9Uje8YHA0MQt0qSgoxNrOdQ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Russian flag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414">
            <a:off x="285257" y="330970"/>
            <a:ext cx="2445735" cy="1528584"/>
          </a:xfrm>
          <a:prstGeom prst="rect">
            <a:avLst/>
          </a:prstGeom>
          <a:noFill/>
          <a:effectLst>
            <a:glow rad="152400">
              <a:schemeClr val="tx1">
                <a:lumMod val="9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warnai.us/images/212801-union-j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54" y="281697"/>
            <a:ext cx="2871404" cy="1627129"/>
          </a:xfrm>
          <a:prstGeom prst="rect">
            <a:avLst/>
          </a:prstGeom>
          <a:noFill/>
          <a:effectLst>
            <a:glow rad="2413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hdstockphoto.com/pics/premium/thumbs/955/old-grunge-paper-with-hungary-flag-background_95540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789">
            <a:off x="9307338" y="345801"/>
            <a:ext cx="2493032" cy="1627129"/>
          </a:xfrm>
          <a:prstGeom prst="rect">
            <a:avLst/>
          </a:prstGeom>
          <a:noFill/>
          <a:effectLst>
            <a:glow rad="139700"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1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226" y="2574736"/>
            <a:ext cx="10700331" cy="3716527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Even</a:t>
            </a:r>
            <a:r>
              <a:rPr lang="hu-HU" sz="2400" dirty="0" smtClean="0"/>
              <a:t> </a:t>
            </a:r>
            <a:r>
              <a:rPr lang="hu-HU" sz="2400" dirty="0" err="1" smtClean="0"/>
              <a:t>some</a:t>
            </a:r>
            <a:r>
              <a:rPr lang="hu-HU" sz="2400" dirty="0" smtClean="0"/>
              <a:t> of </a:t>
            </a:r>
            <a:r>
              <a:rPr lang="hu-HU" sz="2400" dirty="0" err="1" smtClean="0"/>
              <a:t>our</a:t>
            </a:r>
            <a:r>
              <a:rPr lang="hu-HU" sz="2400" dirty="0" smtClean="0"/>
              <a:t> ESCAPE </a:t>
            </a:r>
            <a:r>
              <a:rPr lang="hu-HU" sz="2400" dirty="0" err="1" smtClean="0"/>
              <a:t>students</a:t>
            </a:r>
            <a:r>
              <a:rPr lang="hu-HU" sz="2400" dirty="0" smtClean="0"/>
              <a:t>  </a:t>
            </a:r>
            <a:r>
              <a:rPr lang="hu-HU" sz="2400" dirty="0" err="1" smtClean="0"/>
              <a:t>showed</a:t>
            </a:r>
            <a:r>
              <a:rPr lang="hu-HU" sz="2400" dirty="0" smtClean="0"/>
              <a:t> </a:t>
            </a:r>
            <a:r>
              <a:rPr lang="hu-HU" sz="2400" dirty="0" err="1" smtClean="0"/>
              <a:t>their</a:t>
            </a:r>
            <a:r>
              <a:rPr lang="hu-HU" sz="2400" dirty="0" smtClean="0"/>
              <a:t> </a:t>
            </a:r>
            <a:r>
              <a:rPr lang="hu-HU" sz="2400" dirty="0" err="1" smtClean="0"/>
              <a:t>talent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0" y="3579593"/>
            <a:ext cx="3615560" cy="27116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45" y="3579593"/>
            <a:ext cx="3615560" cy="2711670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wgHBhUUBxQVFRUXGR0bGRgYGSIgHBkeHRsfIiEhHB8gHyosHR4nIx0bIzEiJikrLi4vHB8zODUsNyguLi8BCgoKDg0OGxAQGzAkHyYwNjI3LzcsLC40LywsNCwsLCwsLC8sLDUtLCwsLCwsLCwsLCwsLCwsLCwsLCwsLCwsLP/AABEIAHgBpAMBEQACEQEDEQH/xAAcAAEAAgMBAQEAAAAAAAAAAAAABQYDBAcIAgH/xABQEAABAgMFAgkGCAsGBwEAAAABAAIDBBEFBgcSITFRExciQVRhcZHSNnKBkrGzFBUyNFJzobIjMzU3QlNidJPR8BaDlMLT40NEY4Kio8MI/8QAGgEBAAMBAQEAAAAAAAAAAAAAAAIDBAUBBv/EADYRAAIBAgMFBgQFBAMAAAAAAAABAgMRBCExBRITFFEyM0FSYbEicYGhFZHB0fAGNELhI2Ki/9oADAMBAAIRAxEAPwDuKAIAgCAIAgCAIAgCAIAgCAIAgCAIAgCAIAgCAIAgCAIAgCAIAgCAIAgCAIAgCAIAgCAIAgCAIAgCAIAgCAIAgCAIAgCAIAgCAIAgCAIAgCAIAgCAIAgCAIAgCAIAgCAIAgCAIAgCAIAgCAIAgCAIAgCAIAgCAIAgCAIAgCAIAgCAIAgCAIAgNS1bSlLIkHRrQdkhspmdQmlSANACdpClCEpy3Y6njaSuyu8Zd0Okj1H+FaOSr+X2IcaHUcZd0Okj1H+FOSr+X2HGh1HGXdDpI9R/hTkq/l9hxodRxl3Q6SPUf4U5Kv5fYcaHUcZd0Okj1H+FOSr+X2HGh1HGXdDpI9R/hTkq/l9hxodRxl3Q6SPUf4U5Kv5fYcaHUcZV0Okj1H+FOSr+X2HGh1HGVdDpI9R/hTkq/l9hxodRxlXQ6SPUf4U5Kv5fYcaHUcZd0Okj1H+FOSr+X2HGh1HGXdDpI9R/hTkq/l9hxodRxl3Q6SPUf4U5Kv5fYcaHUNxJui5wDZkVP7D/AApyVfy+w4sOpbVlLAgCAIAgCAIAgCAIAgCAIAgCAIAgCAIAgCAIAgCAIAgCAIAgCAIAgCAIAgCAIAgKlit5AzPYz3jVqwXfxKq3YZ5yX0JiCAIAgCAID7hQ3xn0hAknmG3QV9gUZSjFXk7IJN6HwpAIAgCAIAgMkv8AOG+cPaF49Aetl8qdIIAgCAIAgCAIAgCAIAgCAIAgCAIAgCAIAgCAIAgCAIAgCAIAgCAIAgCAIAgCAICpYreQMz2M941asF38Sqt2Gecl9CYggCAID7gthuigRnZG11dQnKN9BqfQozclFuKu+ml/S7CV2Wm9104F35CC/hgXPZ8nK7luBqSDSjWhrmaHVfObE29PaNerT4bSi9bxyWiTzzbkpaXXqaa+HVOKdzXuTbsjYU66JaMNsQBvIowGJmOnJcaZW5S6oJ10pzq7+oNmYjH0Y0sPNxd8/iajZZ5paveta3rd6I8w9WNNtyRE2zHl5m1YjpRrGw8xyBjMgDa6cnfTbXnXUwNKpSw8I1W3O2d5bz3vHPpfS3h4FVSSlNtaFgnboS0tdJk2JhpBcTXI7lBwAY0CmhzNfqaDXqXDw+36lXaksFwWrJeMcmruTvfNWcbJXfpmXyw6VLfuVFfTmUIAgCAyS/zhvnD2hePQHrZfKnSCAIAgCAIAgCAIAgCAIAgCAIAgCAIAgCAIAgCAIAgCAIAgCAIAgCAIAgCAIAgCAqWK3kDM9jPeNWrBd/EqrdhnnJfQmIIAgNiQko9oTQhymUvd8kOc1tTuBcQKndVUYnE08PTdWpfdWtk3b1sk3brlkexi5OyJO9N3Jm7k9kmC0g0ynM0l2gqcoNQAaipFDRc/Y+2KO06W/TTutcnZZ5LetZu1nZPK5bWouk7Mio03MxwRHe92Z2Y5nE1dSmY156aVXShQpQtuRSsrKySy6fL0KnJvVmFWngQGZ03MuYQ57iC1rSKmmVurRTcDqBzKpUKaaair3b08Xq/m/Hqe70tLk5Z10LQtCwokxByZW5S38IyhGufMS7kFvJNHU2lcfFf1BhsNjIYSd7u9/hlrlu2SXxb2ecb6F0cPKUHNfoV4ihXdWZQfiAIDJL/OG+cPaF49Aetl8qdIIAgCAIAgCAIAgCAIAgCAIAgCAIAgCAIAgCAIAgCAIAgCAIAgCAIAgCAIAgCAICpYreQMz2M941asF38Sqt2Gecl9CYggCAyysxElJpsSDTMxwc2oqAQag056GhVdalGtTlTlpJWfhk9c/kexk4u6M9pWnO2pEa60HmI5oyhx+URUmhPPQk0rv7FThMFQwkXGhHdTd7LS9krpeF0le3z1uezqSn2maa1EQgCAICRlbctGUkDBl30hODw5lBR+cUJdvNAADzUFOdYa2zMNWrKvON5q1peK3c1bor3uvG+d0TjVlFbqeRHLcQCAIDJL/OG+cPaF49Aetl8qdIIAgCAIAgCAIAgCAIAgCAIAgCAIAgCAIAgCAIAgCAIAgCAIAgCAIAgCAIAgCAICpYreQMz2M941asF38Sqt2Gecl9CYggCAuVzDdo2dFFuANiPHBNJiHl1o/UUPB0LWDhNmvavlNvLavHpvBu8Y/E/hWWseq37pt7muXyNeH4W69/5fzoVCK9j4pMNuQE6NqTlG6p29q+pgnGKUnd9dL/QyO18j4UgEAQBATF1Piz46Z8dNBhbXOLi3JlGaunyq0plprULl7Y5rlJco/j0Ssne+XpbW+9fK2ZbQ3N/49DLfKJZcW2nOsVo4N/LzZicxfqeSfxdDUZdop2KvYUMXDCRji38a+G1krKOSzz3rqz3v9ksQ4OfwaEEuwUBAZJf5w3zh7QvHoD1svlTpGKbjfB5V7wK5Wk030FV6ld2DOQ8d0XLUyTR/f/7a634WvN9v9mbmPQ/OO+J0Nn8f/bT8K/7fb/Y5j0DscIgHzNn8f/bXv4V/2+3+xzHodek43wmUY+lMzQ6m6oquRJWdjSjMvAEAQBAEAQBAEAQBAEAQBAEAQBAEAQBAEAQBAEAQBAEAQBAEAQBAEBUsVvIGZ7Ge8atWC7+JVW7DPOS+hMQQBAZZeXjzUTLKsc91K5WNLjQdQVdSrTpR3qklFdW0l+bPVFydkbltWJP2LMls8xwpQB2U5SS0GjTsNK003FZcDtLD42mp0ZJ+l1dWbWa8CdSlKm7SI5bisIAgCAlZW7trTdnviwIMQtbkpRjqvD66s05QFNabKhc6ttbB0q8aE6kVJ3/yWW7bKWeTd8r9CyNGco7yRFuBa6jtCF0U01dFZ+IAgMkv84b5w9oXj0B62Xyp0jVtT8mRfMd90qUO0jx6HGsBoUOLa0xwrQ78EzaK/pLsbTbUY26mbD6s7R8ClP1bPVH8lxt59TVYfApT9Wz1R/JN59Tyxr23akrYVkvjzleDhgVyipoSBoPSFKnTdSSitWJNJXZHWRfGxbVsV81DicHBY4sc6LydQAec/tBWVMNUhNQtd+hGNSLVyGdivdUR8rHxXa0zCE6n20P2K78PrWvb7keNAm71Xusm6rGfGpfWJmyNa0knLlr1D5Q2kbVTRw86193wJSmo6lRfjRYofyJeZI30YP8AOtf4ZU6r7/sV8xEmrvYl3dtyabDa58GI40a2KKZjuDgSK7gTU8ypq4GrTV9V6Eo1oyLksZaVa81/rAu3GMOceXxRthwxmcPO1Ab2EgrTRwlWqrpZdSuVWMdSuwsZ7DfEpEgTAG+jD9mdaXsyp1X3/YhzES43bvTY95objZETMWUzNLS1za1pUEdR1FRosdahUpdtFsZqWhp2rfix7KvA2Um+E4VxYBRtW1iGjda7ypwwtScOItP2PHUSdiOvDihd6xpgw4ZfHeDRwhAFrTuLiQK9laKylgKtRX0XqRlWjHI+Lu4p2DbM62FFESA9xo3hAMridgzNJoT103L2rgKkFvLMRrRk7Evei+1h3YOW0HkxCKiEwZn06xsaOtxFVTRwtSrnFZdSU6kY6lXlsZrEiR6R4Mwxv0qNNO0B1e6q0vZtRLJor48TochOy1oybYsi4PhvFWuGwj+uZYJRcXuvUuTvmiBtG/Fj2deJsnM8JwznMaKNq2sSmXWvWFfDC1J0+ItP2IupFPdLMsxMibzXhkbtWcI1pZshcG8kVNSCdnoKto0ZVZbsSMpKKuzNYNsStvWUyPIZsj60zCh5Li06doK8q05U5OMtRGSkrojLz32sO7L8toxCYhFRDYMz6bzzNHnEV5lZRwtSrnFZdTydSMdSrMxosMxKOgTIG+jPZnWr8MqdV9/2K+YiW27N8LFvOSLKiEvaKuY5pa4DfroR1glZK2GqUu0iyM4y0J9UEwgOWY323atjmW+Ko0SFmbFzZHUrTJSvZU966mzqUKm9vK+n6lFaTTVjqEIkwhXcFzGXn2vAEAQBAEAQFSxW8gZnsZ7xq1YLv4lVbsM85L6ExBAEBs2dNukLQhxWCphuDgKkVoa0qNab+qqoxVBYijOi8lJNaJ6+j+3qShLdkpG5eK35u8MwyJaNM7W5atqGkZia5TsOtDTbQblk2Xsmhs6EqVDst3z10S18VlfPS78CdWtKo05EfHgRZdrDGFOEbnb1tqRUelpW6nVhUclF33XZ+jsnb8mitxa1MSsPAgMjoMRsq2IRyHOc0O5i5oaSO5w+3cVBVYOo6SfxJJtejuk/sz3ddr+BNWbeqes6w3SsADg3h+bU5qvFKtNeRSlaDaa12rkYrYWHxOMjjJ9uO7bJW+F3zXje+r0ytoXQxEow3FoQK7RQEAQGSX+cN84e0Lx6A9bL5U6Rq2p+TIvmO+6VKHaR49Dzfci27dsOYe67sLhXOYA4cE6JQA6GjDprzlfRYmlTqJKo7fVIxU5STyLf/b/EToh/wkX+aycnhfN/6RbxKnQ/DiBiIBpKH/CRf5pyeF83/pDiVOhe8RokSLhrHdGFHGHDJFKUJeyunMsOEVsQrdSyr2Gc1w6uNEvbJF8/GcyWhxCBDadXPytzEV0boWjNQk7NNq6WLxSou0V8TWvoUUqe+s9Do4wsukGDLBfUfpcK+v3qfYudz9fr9kX8GHQmbw3Usi8keE62GF/BZsrcxA5eWtaEV+QOfeqaWInSTUHqTlBS1MD7tXQkYdI8rJtH7cOHr2lw1UuPXlpJ/mzzdj0OVYrWXdWXZDiXaiQA8uyxIUF7SKUJDsjTyaEU0AGoXUwU6zuqidurM9aMdUdRu3a01M4fQph/KiiXLiTtc5jTqeskfauZWppV3HwuaIyvC5yvCGzLKt+34xvAGxomUPY2JqIjnE53EH5RHJ0NRyiupj5zpQXDyX8sZ6KUndnYpq6t3puFlmJSXI5vwTQR2ECo9C5EcRVi7qT/ADNO5Hoad2Lm2dde0Iz7KLg2KGgw3GoblLvkk60ObYa7NqlWxM60UpeB5Gmo6HKcVJZ07iY2Ew5TE4Bgd9EuOWvXStV1MFLdw7fS5nqq9Sx0qwsNrs2VLBsWC2O7nfGAdXsadGjsHeudUxtabunb5F8aUYlCxkurZlitgx7JhthB7ix7Gija0q0gfonRwNOpbtn4idS8Zu5TXglmibw+w+sqfsuHOW4XTMSMM9Hk5RX6WtXu3lxp1KnFYycZOnDJL+fQlTpJreeZJ3+uNYLrrx4khLw4MSEx0RroTQ2uUVIIG0EAjXtVeFxdXipSldPLMnUpxcWR2A07Ei2NMQnmrYcQOb1Z26gdVWk9pKs2nFKcZdV7EMO7por19fzzwfrZX7zFfhv7R/JkKner6HcVxTWc9xx8jW/Xs+69b9nd99CjEdgkcJyRh7L0/wCp716hju/l9PZEqPYRy/DiWkLz32iOvNR7nh0QMedHxMw0I56CtG7huC6WLlKlRSp/L6FFK05/EdqjXXu/GgZIspLFo2DgmadmmnoXGVeqndSf5mrdj0I+79yLKu7bj49kZmB8MsMMmrRygatJ1GzZU+hWVcVOrBRn+ZGNNRd0WGbmpaSly+ce2GwbXPcGtFTTUnQa0Czxi5OyV2TbSzZHf2pu70yV/js8St5er5X+TI8SHVHKMc7Ts+0/gvxbGhRcrY1eDe11K8HSuUmlaHuK6mzacob28mtP1KK0k2rM6pCvTd4QhWcldg/4zPEuW8PV8r/Jl/Eh1RsSlv2LOzAZJzMCI87Gsitc40FTQA1OmqjKjUiruLS+R6pxeSZJKskEAQBAEBUsVvIGZ7Ge8atWC7+JVW7DPOS+hMQQBAEB9wYsSBGDoBLXNNQRtBUZwjOLjNXT8D1Ozui03tvkbfkWw4LHQw11D8n8I2goXUAykEE5W8nldQXzexf6eWz60qspbzkvX4Xne127pqyu/iy9Waa+J4kbJWMVw7Lsq1LSd8bPLGsaXHNQQyDRoDnEjK7M4Eb6K3+osdjMJQTwsd5ydsr7118WUUndWTvmrep5hqcJy+LwIW2JSFZ9qRIUuXkQ3Fpc8BpJaaE0BNBu1611sDXniMPCtNJbyvZO6s81m0s+uXoU1IqMml4Fjnb7xZq7AlqODw1oMbk1ca8sEAaNI0Dgcxy67SuDh/6ajS2i8Zdbrb+DOyX+LWebTzaa3VfLRF8sVenuePUp6+pMoQBAEBkl/nDfOHtC8egPWy+VOkatqfkyL5jvulSh2kePQ47gF+V5j6pn3iuvtTsx+Zmw+rO2LjGoICqYp+QM15rfeNWrBd/Erq9hkLgX5IRP3h/u4au2l3q+X7kMP2Toq55echxKvhbEzeMWfdxzmGrWOLDR73vAIaHfotAIqRTn1AGvWweGpqnxan8Rnq1Hfdifdn4MNjNz27NOMQ6u4MA0/wC99S7toF5LadsoRy/nggqHVkLiRcKy7p2JDiSD4rnOihhzltKZHHQBo1q0K7CYudabUktCurSUFdHTcMwDcOVr+r/zFc3Gd/L5mil2EUu8uEEUzpi3YitYCcwhvqMh/Ye0E03AjTetlHaKtu1V9f3RXKhneJDx4OJ92IRcXx3MbqSHNjCnWHZnAddB6Fcng6rtZX/Ih/yxLxhpf196s8K0GtbHY3NVvyYja0JAOwgkVHWOwYsZhODaUdC2lV38nqUrEH878D6yV94Fswn9rL6+xXPvUdxXFNRzLHnycl/3ge7iLpbM7yXy/VFFfslpw58hpT6oLLi++l8yyn2Ub17fJWb/AHeL7tyhQ7yPzR7Lss51gD+JnO2F7HrobU1j9SjDaMib6/nng/Wyv3mK3Df2j+TI1O9X0O4rims57jj5Gt+vZ91637O776FGI7BJYSeQEv8A3nvXqvHd/L6eyJUewit3vwl+HT7o13ojYbnOLjDiVyhxNSWOAJbrU0oddhA0WmhtDdju1Ff1IToXd4kBEs3FC7kOsB8d7G87HiMPQ19T/wCKvU8HV1S9vYjarEtuGmIca8c0Ze12tEbKXMe3QPA2gjmcNumhFdlFkxmDVJb8NCdKrvZMud5LFgXhsWJLzTnNa/LUspmGVwdpUEc25Y6NV0pqa8C2Ud5WZRuJew/18z3s/wBNbvxOp0X3/cq5eJRcTrnyVzuA+APiP4QRCeEy6ZMtKZWj6RW7B4mVe+8rWt9ymrTUWrF5ZgzYbmAmPM6jez/TWH8TqdF9/wBy7l4kpdzDGyrv21DmJWNHc6HmoHFmU5mlutGA8+9V1cdOpBwaWfz/AHJRoxi7ovKwloQBAEAQFSxW8gZnsZ7xq1YLv4lVbsM85L6ExBAEAQBAEA5v6/regBJO1AEAQBAEAQGSX+cN84e0Lx6A9bL5U6Rq2p+TIvmO+6VKHaR49DgOFt6bPurOxX2mIhD4bWjI0E1BrrUhd7G4eVZJR8DHSmoN3OjccN2vozH8MeNc78Oren5l3MQPw4w3ZA+TMfw2+NPw2t6fmOYgSmJcZsxhzMPZscxhFdxewqvCK2IiidXsMicC/JCJ+8P93DVu0u9Xy/chh+ydFXPLzg19TM3UxTE1FZmY57YrP225Q14B+kNR1VaeddzD2rYbcXy/VGSpeNS50SHipdB0DM6M8H6JgxKjq0aR9tFg/D699Pui7jQ6nOMR78f2tlWskILmy8OIDwjxq5+V1Bpo3Qk0qSeqi6GEwvBd5PNrT0KKtTeWWh0W6k5Fs7CRsaXpmhy0R7c2yrQ8iuo0qN659aKnit1+LRfB2p39CPsDF6xJyCBbIdLv5zQvYewtBI9I03lTq7OqRfwZr8iMa8XrkStpYm3VkpYuhR+FdTRkNriSd1aUHpIVUMDWk9LEnWgvEpOCNlTMxbsacc3LCDXMbTYXPcCQ3eGhtPSFt2jUSgqfj/PcroRd3I1sQfzvwPrJX3gUsJ/ay+vseT71HcVxTUcyx58nJf8AeB7qIulszvJfL9UU1+yWnDnyGlPqgsuL76XzJ0+yjevb5Kzf7vF925Qod5H5o9l2Wc6wB/EznbC9j10Nqax+pRhtGRWMcpNWVfODNwhyXBjmnm4SEdh9AaevXcrcBJToun/LM8rJqW8XWUxYurFlA6YiRIb6awzCeSDuzNaWntqsctn1k8lf6otVaLVyg4iX8deyQ4OzoDmy7HtLojxyi6jso00bUVNCSTTmot2FwnBleTzfgUVam+stDouFjzDw5glu0CKf/Y9c/G/3D+nsi+j2EQt2cYbLm5ZovA10GJQVexpdDJ3gCrm9lDTeVdW2bOL/AOPNfcjGvHxLBN4l3SloGYTAeeZrGuLj1bNPSQFRHBV27bpN1odTnuFkjHty/wDEnYbCyEx8V/Vmi5gGV5yA8k02UG8LfjZqnQVPxy+3j9iikt6e8dwXFNYQHHP/ANCbZTzY3/zXY2V/l9P1M1fVHYIP4kdgXIeppPteAIAgCAIAgNW07PlLVknQrQYHw3UzNNaGhBGzrAUoTlB70dTxpNWZAcXd0uiM73eJX85X8xDhQ6Di7ul0Rne7xJzlfzDhQ6Di7ul0Rne7xJzlfzDhQ6Di7ul0Rne7xJzlfzDhQ6Di7ul0Rne7xJzlfzDhQ6Di7ul0Rne7xJzlfzDhQ6Di7ul0Rne7xJzlfzDhQ6Di7ul0Rne7xJzlfzDhQ6Di7ul0Rne7xJzlfzDhQ6Di7ul0Rne7xJzlfzDhQ6Di7ul0Rne7xJzlfzDhQ6Di7ul0Rne7xJzlfzDhQ6Di7ul0Rne7xJzlfzDhQ6H63D26bXVbKM063eJOcr+YcKHQtCzFh8xIbYsMtiCoIoR1FE7ArAw7uiBpKM73eJaecr+Yr4UOg4u7pdEZ3u8Sc5X8w4UOg4u7on/lGd7vEnOV/MOFDoTs7ZklPWaYE2wOhEAFhrSgpQba8wVMZyjLeTzJtJqx8WNY1nWHKmHZMMQ2FxcQK7SAK6k8wHclSpKo7ydxGKjkjfUD00LZsazrck+DtaG2IzaAdoO9pGrT1gqynVnTd4ux5KKkrMrEHCq6UOLUwnu/ZdFfT26+laXj67Wv2RXwYdCem7rWFOWayBHl4fAsOZrAMrQaEVo2mup71RGvUjJyUsybhFq1jfkJCVs6RbCkmhsNoo1vMB6VXKbk956nqSSsQFqYfXVtOIXR5ZjXHaYZLK9uQgH0hXwxlaGSl+pB0ovwNWUwwulLRc3AF5HM+I5w7q0PpCnLHV2rX+yCow6Ful4EGWghku1rGtFA1oAAG4AbAsjbbuyzQip661iWhaomJyC10ZpaQ8k1BYat56aFWxr1Ix3U8iLgm7kyqSRHW1YdmW7LtZa8MRGtdmANdDQiuhHMT3qynVnTd4Ox44p6mzISUtZ0m2FJNDGMFGtHMPSoyk5PeeoSsfc1LwpuWdDmBmY9pa4bwRQjuXibTuj3U0LEu9ZNgB3xRCbCz0zUJ1pWm0neVOpWnU7buRjFR0Nq07NkrWkzCtKG2Iw7WuFR29R6xqownKD3ouzPWk8mVJuFV0mxq8E8j6Jivp7a/atfP17a/ZFfBh0J+YuvYcxZTZeJLw+BacwhgUGbXXSlTqdVnVeopb98ye5G1rG7ZdnSdkyLYVnMDIba0aK0FSSdvWSoTnKb3pPM9SSVkQ1rXEuxa0Qum5ZgcdS5lWEneSwip7VdDF1oZKX6kXTi9UR8vhbdKBEqYLndTojyO7Nr6VY8fXfj9kR4MOhbpOUlpGWEOSY2Gxuga0AAdgCySk5O7d2WpWMy8AQGjaVj2ZatPjOBCjZa5eEY11K0rSoNK0HcpwqTh2W0eOKepugADRQPT9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623888"/>
            <a:ext cx="45529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data:image/jpeg;base64,/9j/4AAQSkZJRgABAQAAAQABAAD/2wCEAAkGBwgHBhUUBxQVFRUXGR0bGRgYGSIgHBkeHRsfIiEhHB8gHyosHR4nIx0bIzEiJikrLi4vHB8zODUsNyguLi8BCgoKDg0OGxAQGzAkHyYwNjI3LzcsLC40LywsNCwsLCwsLC8sLDUtLCwsLCwsLCwsLCwsLCwsLCwsLCwsLCwsLP/AABEIAHgBpAMBEQACEQEDEQH/xAAcAAEAAgMBAQEAAAAAAAAAAAAABQYDBAcIAgH/xABQEAABAgMFAgkGCAsGBwEAAAABAAIDBBEFBgcSITFRExciQVRhcZHSNnKBkrGzFBUyNFJzobIjMzU3QlNidJPR8BaDlMLT40NEY4Kio8MI/8QAGgEBAAMBAQEAAAAAAAAAAAAAAAIDBAUBBv/EADYRAAIBAgMFBgQFBAMAAAAAAAABAgMRBCExBRITFFEyM0FSYbEicYGhFZHB0fAGNELhI2Ki/9oADAMBAAIRAxEAPwDuKAIAgCAIAgCAIAgCAIAgCAIAgCAIAgCAIAgCAIAgCAIAgCAIAgCAIAgCAIAgCAIAgCAIAgCAIAgCAIAgCAIAgCAIAgCAIAgCAIAgCAIAgCAIAgCAIAgCAIAgCAIAgCAIAgCAIAgCAIAgCAIAgCAIAgCAIAgCAIAgCAIAgCAIAgCAIAgCAIAgNS1bSlLIkHRrQdkhspmdQmlSANACdpClCEpy3Y6njaSuyu8Zd0Okj1H+FaOSr+X2IcaHUcZd0Okj1H+FOSr+X2HGh1HGXdDpI9R/hTkq/l9hxodRxl3Q6SPUf4U5Kv5fYcaHUcZd0Okj1H+FOSr+X2HGh1HGXdDpI9R/hTkq/l9hxodRxl3Q6SPUf4U5Kv5fYcaHUcZV0Okj1H+FOSr+X2HGh1HGVdDpI9R/hTkq/l9hxodRxlXQ6SPUf4U5Kv5fYcaHUcZd0Okj1H+FOSr+X2HGh1HGXdDpI9R/hTkq/l9hxodRxl3Q6SPUf4U5Kv5fYcaHUNxJui5wDZkVP7D/AApyVfy+w4sOpbVlLAgCAIAgCAIAgCAIAgCAIAgCAIAgCAIAgCAIAgCAIAgCAIAgCAIAgCAIAgCAIAgKlit5AzPYz3jVqwXfxKq3YZ5yX0JiCAIAgCAID7hQ3xn0hAknmG3QV9gUZSjFXk7IJN6HwpAIAgCAIAgMkv8AOG+cPaF49Aetl8qdIIAgCAIAgCAIAgCAIAgCAIAgCAIAgCAIAgCAIAgCAIAgCAIAgCAIAgCAIAgCAICpYreQMz2M941asF38Sqt2Gecl9CYggCAID7gthuigRnZG11dQnKN9BqfQozclFuKu+ml/S7CV2Wm9104F35CC/hgXPZ8nK7luBqSDSjWhrmaHVfObE29PaNerT4bSi9bxyWiTzzbkpaXXqaa+HVOKdzXuTbsjYU66JaMNsQBvIowGJmOnJcaZW5S6oJ10pzq7+oNmYjH0Y0sPNxd8/iajZZ5paveta3rd6I8w9WNNtyRE2zHl5m1YjpRrGw8xyBjMgDa6cnfTbXnXUwNKpSw8I1W3O2d5bz3vHPpfS3h4FVSSlNtaFgnboS0tdJk2JhpBcTXI7lBwAY0CmhzNfqaDXqXDw+36lXaksFwWrJeMcmruTvfNWcbJXfpmXyw6VLfuVFfTmUIAgCAyS/zhvnD2hePQHrZfKnSCAIAgCAIAgCAIAgCAIAgCAIAgCAIAgCAIAgCAIAgCAIAgCAIAgCAIAgCAIAgCAqWK3kDM9jPeNWrBd/EqrdhnnJfQmIIAgNiQko9oTQhymUvd8kOc1tTuBcQKndVUYnE08PTdWpfdWtk3b1sk3brlkexi5OyJO9N3Jm7k9kmC0g0ynM0l2gqcoNQAaipFDRc/Y+2KO06W/TTutcnZZ5LetZu1nZPK5bWouk7Mio03MxwRHe92Z2Y5nE1dSmY156aVXShQpQtuRSsrKySy6fL0KnJvVmFWngQGZ03MuYQ57iC1rSKmmVurRTcDqBzKpUKaaair3b08Xq/m/Hqe70tLk5Z10LQtCwokxByZW5S38IyhGufMS7kFvJNHU2lcfFf1BhsNjIYSd7u9/hlrlu2SXxb2ecb6F0cPKUHNfoV4ihXdWZQfiAIDJL/OG+cPaF49Aetl8qdIIAgCAIAgCAIAgCAIAgCAIAgCAIAgCAIAgCAIAgCAIAgCAIAgCAIAgCAIAgCAICpYreQMz2M941asF38Sqt2Gecl9CYggCAyysxElJpsSDTMxwc2oqAQag056GhVdalGtTlTlpJWfhk9c/kexk4u6M9pWnO2pEa60HmI5oyhx+URUmhPPQk0rv7FThMFQwkXGhHdTd7LS9krpeF0le3z1uezqSn2maa1EQgCAICRlbctGUkDBl30hODw5lBR+cUJdvNAADzUFOdYa2zMNWrKvON5q1peK3c1bor3uvG+d0TjVlFbqeRHLcQCAIDJL/OG+cPaF49Aetl8qdIIAgCAIAgCAIAgCAIAgCAIAgCAIAgCAIAgCAIAgCAIAgCAIAgCAIAgCAIAgCAICpYreQMz2M941asF38Sqt2Gecl9CYggCAuVzDdo2dFFuANiPHBNJiHl1o/UUPB0LWDhNmvavlNvLavHpvBu8Y/E/hWWseq37pt7muXyNeH4W69/5fzoVCK9j4pMNuQE6NqTlG6p29q+pgnGKUnd9dL/QyO18j4UgEAQBATF1Piz46Z8dNBhbXOLi3JlGaunyq0plprULl7Y5rlJco/j0Ssne+XpbW+9fK2ZbQ3N/49DLfKJZcW2nOsVo4N/LzZicxfqeSfxdDUZdop2KvYUMXDCRji38a+G1krKOSzz3rqz3v9ksQ4OfwaEEuwUBAZJf5w3zh7QvHoD1svlTpGKbjfB5V7wK5Wk030FV6ld2DOQ8d0XLUyTR/f/7a634WvN9v9mbmPQ/OO+J0Nn8f/bT8K/7fb/Y5j0DscIgHzNn8f/bXv4V/2+3+xzHodek43wmUY+lMzQ6m6oquRJWdjSjMvAEAQBAEAQBAEAQBAEAQBAEAQBAEAQBAEAQBAEAQBAEAQBAEAQBAEBUsVvIGZ7Ge8atWC7+JVW7DPOS+hMQQBAZZeXjzUTLKsc91K5WNLjQdQVdSrTpR3qklFdW0l+bPVFydkbltWJP2LMls8xwpQB2U5SS0GjTsNK003FZcDtLD42mp0ZJ+l1dWbWa8CdSlKm7SI5bisIAgCAlZW7trTdnviwIMQtbkpRjqvD66s05QFNabKhc6ttbB0q8aE6kVJ3/yWW7bKWeTd8r9CyNGco7yRFuBa6jtCF0U01dFZ+IAgMkv84b5w9oXj0B62Xyp0jVtT8mRfMd90qUO0jx6HGsBoUOLa0xwrQ78EzaK/pLsbTbUY26mbD6s7R8ClP1bPVH8lxt59TVYfApT9Wz1R/JN59Tyxr23akrYVkvjzleDhgVyipoSBoPSFKnTdSSitWJNJXZHWRfGxbVsV81DicHBY4sc6LydQAec/tBWVMNUhNQtd+hGNSLVyGdivdUR8rHxXa0zCE6n20P2K78PrWvb7keNAm71Xusm6rGfGpfWJmyNa0knLlr1D5Q2kbVTRw86193wJSmo6lRfjRYofyJeZI30YP8AOtf4ZU6r7/sV8xEmrvYl3dtyabDa58GI40a2KKZjuDgSK7gTU8ypq4GrTV9V6Eo1oyLksZaVa81/rAu3GMOceXxRthwxmcPO1Ab2EgrTRwlWqrpZdSuVWMdSuwsZ7DfEpEgTAG+jD9mdaXsyp1X3/YhzES43bvTY95objZETMWUzNLS1za1pUEdR1FRosdahUpdtFsZqWhp2rfix7KvA2Um+E4VxYBRtW1iGjda7ypwwtScOItP2PHUSdiOvDihd6xpgw4ZfHeDRwhAFrTuLiQK9laKylgKtRX0XqRlWjHI+Lu4p2DbM62FFESA9xo3hAMridgzNJoT103L2rgKkFvLMRrRk7Evei+1h3YOW0HkxCKiEwZn06xsaOtxFVTRwtSrnFZdSU6kY6lXlsZrEiR6R4Mwxv0qNNO0B1e6q0vZtRLJor48TochOy1oybYsi4PhvFWuGwj+uZYJRcXuvUuTvmiBtG/Fj2deJsnM8JwznMaKNq2sSmXWvWFfDC1J0+ItP2IupFPdLMsxMibzXhkbtWcI1pZshcG8kVNSCdnoKto0ZVZbsSMpKKuzNYNsStvWUyPIZsj60zCh5Li06doK8q05U5OMtRGSkrojLz32sO7L8toxCYhFRDYMz6bzzNHnEV5lZRwtSrnFZdTydSMdSrMxosMxKOgTIG+jPZnWr8MqdV9/2K+YiW27N8LFvOSLKiEvaKuY5pa4DfroR1glZK2GqUu0iyM4y0J9UEwgOWY323atjmW+Ko0SFmbFzZHUrTJSvZU966mzqUKm9vK+n6lFaTTVjqEIkwhXcFzGXn2vAEAQBAEAQFSxW8gZnsZ7xq1YLv4lVbsM85L6ExBAEBs2dNukLQhxWCphuDgKkVoa0qNab+qqoxVBYijOi8lJNaJ6+j+3qShLdkpG5eK35u8MwyJaNM7W5atqGkZia5TsOtDTbQblk2Xsmhs6EqVDst3z10S18VlfPS78CdWtKo05EfHgRZdrDGFOEbnb1tqRUelpW6nVhUclF33XZ+jsnb8mitxa1MSsPAgMjoMRsq2IRyHOc0O5i5oaSO5w+3cVBVYOo6SfxJJtejuk/sz3ddr+BNWbeqes6w3SsADg3h+bU5qvFKtNeRSlaDaa12rkYrYWHxOMjjJ9uO7bJW+F3zXje+r0ytoXQxEow3FoQK7RQEAQGSX+cN84e0Lx6A9bL5U6Rq2p+TIvmO+6VKHaR49Dzfci27dsOYe67sLhXOYA4cE6JQA6GjDprzlfRYmlTqJKo7fVIxU5STyLf/b/EToh/wkX+aycnhfN/6RbxKnQ/DiBiIBpKH/CRf5pyeF83/pDiVOhe8RokSLhrHdGFHGHDJFKUJeyunMsOEVsQrdSyr2Gc1w6uNEvbJF8/GcyWhxCBDadXPytzEV0boWjNQk7NNq6WLxSou0V8TWvoUUqe+s9Do4wsukGDLBfUfpcK+v3qfYudz9fr9kX8GHQmbw3Usi8keE62GF/BZsrcxA5eWtaEV+QOfeqaWInSTUHqTlBS1MD7tXQkYdI8rJtH7cOHr2lw1UuPXlpJ/mzzdj0OVYrWXdWXZDiXaiQA8uyxIUF7SKUJDsjTyaEU0AGoXUwU6zuqidurM9aMdUdRu3a01M4fQph/KiiXLiTtc5jTqeskfauZWppV3HwuaIyvC5yvCGzLKt+34xvAGxomUPY2JqIjnE53EH5RHJ0NRyiupj5zpQXDyX8sZ6KUndnYpq6t3puFlmJSXI5vwTQR2ECo9C5EcRVi7qT/ADNO5Hoad2Lm2dde0Iz7KLg2KGgw3GoblLvkk60ObYa7NqlWxM60UpeB5Gmo6HKcVJZ07iY2Ew5TE4Bgd9EuOWvXStV1MFLdw7fS5nqq9Sx0qwsNrs2VLBsWC2O7nfGAdXsadGjsHeudUxtabunb5F8aUYlCxkurZlitgx7JhthB7ix7Gija0q0gfonRwNOpbtn4idS8Zu5TXglmibw+w+sqfsuHOW4XTMSMM9Hk5RX6WtXu3lxp1KnFYycZOnDJL+fQlTpJreeZJ3+uNYLrrx4khLw4MSEx0RroTQ2uUVIIG0EAjXtVeFxdXipSldPLMnUpxcWR2A07Ei2NMQnmrYcQOb1Z26gdVWk9pKs2nFKcZdV7EMO7por19fzzwfrZX7zFfhv7R/JkKner6HcVxTWc9xx8jW/Xs+69b9nd99CjEdgkcJyRh7L0/wCp716hju/l9PZEqPYRy/DiWkLz32iOvNR7nh0QMedHxMw0I56CtG7huC6WLlKlRSp/L6FFK05/EdqjXXu/GgZIspLFo2DgmadmmnoXGVeqndSf5mrdj0I+79yLKu7bj49kZmB8MsMMmrRygatJ1GzZU+hWVcVOrBRn+ZGNNRd0WGbmpaSly+ce2GwbXPcGtFTTUnQa0Czxi5OyV2TbSzZHf2pu70yV/js8St5er5X+TI8SHVHKMc7Ts+0/gvxbGhRcrY1eDe11K8HSuUmlaHuK6mzacob28mtP1KK0k2rM6pCvTd4QhWcldg/4zPEuW8PV8r/Jl/Eh1RsSlv2LOzAZJzMCI87Gsitc40FTQA1OmqjKjUiruLS+R6pxeSZJKskEAQBAEBUsVvIGZ7Ge8atWC7+JVW7DPOS+hMQQBAEB9wYsSBGDoBLXNNQRtBUZwjOLjNXT8D1Ozui03tvkbfkWw4LHQw11D8n8I2goXUAykEE5W8nldQXzexf6eWz60qspbzkvX4Xne127pqyu/iy9Waa+J4kbJWMVw7Lsq1LSd8bPLGsaXHNQQyDRoDnEjK7M4Eb6K3+osdjMJQTwsd5ydsr7118WUUndWTvmrep5hqcJy+LwIW2JSFZ9qRIUuXkQ3Fpc8BpJaaE0BNBu1611sDXniMPCtNJbyvZO6s81m0s+uXoU1IqMml4Fjnb7xZq7AlqODw1oMbk1ca8sEAaNI0Dgcxy67SuDh/6ajS2i8Zdbrb+DOyX+LWebTzaa3VfLRF8sVenuePUp6+pMoQBAEBkl/nDfOHtC8egPWy+VOkatqfkyL5jvulSh2kePQ47gF+V5j6pn3iuvtTsx+Zmw+rO2LjGoICqYp+QM15rfeNWrBd/Erq9hkLgX5IRP3h/u4au2l3q+X7kMP2Toq55echxKvhbEzeMWfdxzmGrWOLDR73vAIaHfotAIqRTn1AGvWweGpqnxan8Rnq1Hfdifdn4MNjNz27NOMQ6u4MA0/wC99S7toF5LadsoRy/nggqHVkLiRcKy7p2JDiSD4rnOihhzltKZHHQBo1q0K7CYudabUktCurSUFdHTcMwDcOVr+r/zFc3Gd/L5mil2EUu8uEEUzpi3YitYCcwhvqMh/Ye0E03AjTetlHaKtu1V9f3RXKhneJDx4OJ92IRcXx3MbqSHNjCnWHZnAddB6Fcng6rtZX/Ih/yxLxhpf196s8K0GtbHY3NVvyYja0JAOwgkVHWOwYsZhODaUdC2lV38nqUrEH878D6yV94Fswn9rL6+xXPvUdxXFNRzLHnycl/3ge7iLpbM7yXy/VFFfslpw58hpT6oLLi++l8yyn2Ub17fJWb/AHeL7tyhQ7yPzR7Lss51gD+JnO2F7HrobU1j9SjDaMib6/nng/Wyv3mK3Df2j+TI1O9X0O4rims57jj5Gt+vZ91637O776FGI7BJYSeQEv8A3nvXqvHd/L6eyJUewit3vwl+HT7o13ojYbnOLjDiVyhxNSWOAJbrU0oddhA0WmhtDdju1Ff1IToXd4kBEs3FC7kOsB8d7G87HiMPQ19T/wCKvU8HV1S9vYjarEtuGmIca8c0Ze12tEbKXMe3QPA2gjmcNumhFdlFkxmDVJb8NCdKrvZMud5LFgXhsWJLzTnNa/LUspmGVwdpUEc25Y6NV0pqa8C2Ud5WZRuJew/18z3s/wBNbvxOp0X3/cq5eJRcTrnyVzuA+APiP4QRCeEy6ZMtKZWj6RW7B4mVe+8rWt9ymrTUWrF5ZgzYbmAmPM6jez/TWH8TqdF9/wBy7l4kpdzDGyrv21DmJWNHc6HmoHFmU5mlutGA8+9V1cdOpBwaWfz/AHJRoxi7ovKwloQBAEAQFSxW8gZnsZ7xq1YLv4lVbsM85L6ExBAEAQBAEA5v6/regBJO1AEAQBAEAQGSX+cN84e0Lx6A9bL5U6Rq2p+TIvmO+6VKHaR49DgOFt6bPurOxX2mIhD4bWjI0E1BrrUhd7G4eVZJR8DHSmoN3OjccN2vozH8MeNc78Oren5l3MQPw4w3ZA+TMfw2+NPw2t6fmOYgSmJcZsxhzMPZscxhFdxewqvCK2IiidXsMicC/JCJ+8P93DVu0u9Xy/chh+ydFXPLzg19TM3UxTE1FZmY57YrP225Q14B+kNR1VaeddzD2rYbcXy/VGSpeNS50SHipdB0DM6M8H6JgxKjq0aR9tFg/D699Pui7jQ6nOMR78f2tlWskILmy8OIDwjxq5+V1Bpo3Qk0qSeqi6GEwvBd5PNrT0KKtTeWWh0W6k5Fs7CRsaXpmhy0R7c2yrQ8iuo0qN659aKnit1+LRfB2p39CPsDF6xJyCBbIdLv5zQvYewtBI9I03lTq7OqRfwZr8iMa8XrkStpYm3VkpYuhR+FdTRkNriSd1aUHpIVUMDWk9LEnWgvEpOCNlTMxbsacc3LCDXMbTYXPcCQ3eGhtPSFt2jUSgqfj/PcroRd3I1sQfzvwPrJX3gUsJ/ay+vseT71HcVxTUcyx58nJf8AeB7qIulszvJfL9UU1+yWnDnyGlPqgsuL76XzJ0+yjevb5Kzf7vF925Qod5H5o9l2Wc6wB/EznbC9j10Nqax+pRhtGRWMcpNWVfODNwhyXBjmnm4SEdh9AaevXcrcBJToun/LM8rJqW8XWUxYurFlA6YiRIb6awzCeSDuzNaWntqsctn1k8lf6otVaLVyg4iX8deyQ4OzoDmy7HtLojxyi6jso00bUVNCSTTmot2FwnBleTzfgUVam+stDouFjzDw5glu0CKf/Y9c/G/3D+nsi+j2EQt2cYbLm5ZovA10GJQVexpdDJ3gCrm9lDTeVdW2bOL/AOPNfcjGvHxLBN4l3SloGYTAeeZrGuLj1bNPSQFRHBV27bpN1odTnuFkjHty/wDEnYbCyEx8V/Vmi5gGV5yA8k02UG8LfjZqnQVPxy+3j9iikt6e8dwXFNYQHHP/ANCbZTzY3/zXY2V/l9P1M1fVHYIP4kdgXIeppPteAIAgCAIAgNW07PlLVknQrQYHw3UzNNaGhBGzrAUoTlB70dTxpNWZAcXd0uiM73eJX85X8xDhQ6Di7ul0Rne7xJzlfzDhQ6Di7ul0Rne7xJzlfzDhQ6Di7ul0Rne7xJzlfzDhQ6Di7ul0Rne7xJzlfzDhQ6Di7ul0Rne7xJzlfzDhQ6Di7ul0Rne7xJzlfzDhQ6Di7ul0Rne7xJzlfzDhQ6Di7ul0Rne7xJzlfzDhQ6Di7ul0Rne7xJzlfzDhQ6Di7ul0Rne7xJzlfzDhQ6Di7ul0Rne7xJzlfzDhQ6Di7ul0Rne7xJzlfzDhQ6H63D26bXVbKM063eJOcr+YcKHQtCzFh8xIbYsMtiCoIoR1FE7ArAw7uiBpKM73eJaecr+Yr4UOg4u7pdEZ3u8Sc5X8w4UOg4u7on/lGd7vEnOV/MOFDoTs7ZklPWaYE2wOhEAFhrSgpQba8wVMZyjLeTzJtJqx8WNY1nWHKmHZMMQ2FxcQK7SAK6k8wHclSpKo7ydxGKjkjfUD00LZsazrck+DtaG2IzaAdoO9pGrT1gqynVnTd4ux5KKkrMrEHCq6UOLUwnu/ZdFfT26+laXj67Wv2RXwYdCem7rWFOWayBHl4fAsOZrAMrQaEVo2mup71RGvUjJyUsybhFq1jfkJCVs6RbCkmhsNoo1vMB6VXKbk956nqSSsQFqYfXVtOIXR5ZjXHaYZLK9uQgH0hXwxlaGSl+pB0ovwNWUwwulLRc3AF5HM+I5w7q0PpCnLHV2rX+yCow6Ful4EGWghku1rGtFA1oAAG4AbAsjbbuyzQip661iWhaomJyC10ZpaQ8k1BYat56aFWxr1Ix3U8iLgm7kyqSRHW1YdmW7LtZa8MRGtdmANdDQiuhHMT3qynVnTd4Ox44p6mzISUtZ0m2FJNDGMFGtHMPSoyk5PeeoSsfc1LwpuWdDmBmY9pa4bwRQjuXibTuj3U0LEu9ZNgB3xRCbCz0zUJ1pWm0neVOpWnU7buRjFR0Nq07NkrWkzCtKG2Iw7WuFR29R6xqownKD3ouzPWk8mVJuFV0mxq8E8j6Jivp7a/atfP17a/ZFfBh0J+YuvYcxZTZeJLw+BacwhgUGbXXSlTqdVnVeopb98ye5G1rG7ZdnSdkyLYVnMDIba0aK0FSSdvWSoTnKb3pPM9SSVkQ1rXEuxa0Qum5ZgcdS5lWEneSwip7VdDF1oZKX6kXTi9UR8vhbdKBEqYLndTojyO7Nr6VY8fXfj9kR4MOhbpOUlpGWEOSY2Gxuga0AAdgCySk5O7d2WpWMy8AQGjaVj2ZatPjOBCjZa5eEY11K0rSoNK0HcpwqTh2W0eOKepugADRQPT9QBAEAQBAEAQBAEAQBAEAQBAEAQBAEA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-471488"/>
            <a:ext cx="45529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4" name="Picture 6" descr="http://www.ibap.kit.edu/berufspaedagogik/img/content/EU_flag-Erasmus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295"/>
            <a:ext cx="4705350" cy="13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1547" y="771760"/>
            <a:ext cx="10353762" cy="369513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The </a:t>
            </a:r>
            <a:r>
              <a:rPr lang="hu-HU" sz="2400" dirty="0" err="1" smtClean="0"/>
              <a:t>jury</a:t>
            </a:r>
            <a:r>
              <a:rPr lang="hu-HU" sz="2400" dirty="0" smtClean="0"/>
              <a:t> had a </a:t>
            </a:r>
            <a:r>
              <a:rPr lang="hu-HU" sz="2400" dirty="0" err="1" smtClean="0"/>
              <a:t>tough</a:t>
            </a:r>
            <a:r>
              <a:rPr lang="hu-HU" sz="2400" dirty="0" smtClean="0"/>
              <a:t> </a:t>
            </a:r>
            <a:r>
              <a:rPr lang="hu-HU" sz="2400" dirty="0" err="1" smtClean="0"/>
              <a:t>decision</a:t>
            </a:r>
            <a:r>
              <a:rPr lang="hu-HU" sz="2400" dirty="0" smtClean="0"/>
              <a:t>. </a:t>
            </a:r>
            <a:r>
              <a:rPr lang="hu-HU" sz="2400" dirty="0" err="1" smtClean="0"/>
              <a:t>After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diplomas</a:t>
            </a:r>
            <a:r>
              <a:rPr lang="hu-HU" sz="2400" dirty="0" smtClean="0"/>
              <a:t> </a:t>
            </a:r>
            <a:r>
              <a:rPr lang="hu-HU" sz="2400" dirty="0" err="1" smtClean="0"/>
              <a:t>were</a:t>
            </a:r>
            <a:r>
              <a:rPr lang="hu-HU" sz="2400" dirty="0" smtClean="0"/>
              <a:t> </a:t>
            </a:r>
            <a:r>
              <a:rPr lang="hu-HU" sz="2400" dirty="0" err="1" smtClean="0"/>
              <a:t>given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participants</a:t>
            </a:r>
            <a:r>
              <a:rPr lang="hu-HU" sz="2400" dirty="0" smtClean="0"/>
              <a:t>, and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applauded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first</a:t>
            </a:r>
            <a:r>
              <a:rPr lang="hu-HU" sz="2400" dirty="0" smtClean="0"/>
              <a:t> </a:t>
            </a:r>
            <a:r>
              <a:rPr lang="hu-HU" sz="2400" dirty="0" err="1" smtClean="0"/>
              <a:t>three</a:t>
            </a:r>
            <a:r>
              <a:rPr lang="hu-HU" sz="2400" dirty="0" smtClean="0"/>
              <a:t> </a:t>
            </a:r>
            <a:r>
              <a:rPr lang="hu-HU" sz="2400" dirty="0" err="1" smtClean="0"/>
              <a:t>bests</a:t>
            </a:r>
            <a:r>
              <a:rPr lang="hu-HU" sz="2400" dirty="0" smtClean="0"/>
              <a:t>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went</a:t>
            </a:r>
            <a:r>
              <a:rPr lang="hu-HU" sz="2400" dirty="0" smtClean="0"/>
              <a:t> back </a:t>
            </a:r>
            <a:r>
              <a:rPr lang="hu-HU" sz="2400" dirty="0" err="1" smtClean="0"/>
              <a:t>home</a:t>
            </a:r>
            <a:r>
              <a:rPr lang="hu-HU" sz="2400" dirty="0" smtClean="0"/>
              <a:t> </a:t>
            </a:r>
            <a:r>
              <a:rPr lang="hu-HU" sz="2400" dirty="0" err="1" smtClean="0"/>
              <a:t>tired</a:t>
            </a:r>
            <a:r>
              <a:rPr lang="hu-HU" sz="2400" dirty="0" smtClean="0"/>
              <a:t>, </a:t>
            </a:r>
            <a:r>
              <a:rPr lang="hu-HU" sz="2400" dirty="0" err="1" smtClean="0"/>
              <a:t>but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a </a:t>
            </a:r>
            <a:r>
              <a:rPr lang="hu-HU" sz="2400" dirty="0" err="1" smtClean="0"/>
              <a:t>great</a:t>
            </a:r>
            <a:r>
              <a:rPr lang="hu-HU" sz="2400" dirty="0" smtClean="0"/>
              <a:t> </a:t>
            </a:r>
            <a:r>
              <a:rPr lang="hu-HU" sz="2400" dirty="0" err="1" smtClean="0"/>
              <a:t>day</a:t>
            </a:r>
            <a:r>
              <a:rPr lang="hu-HU" sz="2400" dirty="0" smtClean="0"/>
              <a:t> </a:t>
            </a:r>
            <a:r>
              <a:rPr lang="hu-HU" sz="2400" dirty="0" err="1" smtClean="0"/>
              <a:t>full</a:t>
            </a:r>
            <a:r>
              <a:rPr lang="hu-HU" sz="2400" dirty="0" smtClean="0"/>
              <a:t> of  </a:t>
            </a:r>
            <a:r>
              <a:rPr lang="hu-HU" sz="2400" dirty="0" err="1" smtClean="0"/>
              <a:t>experience</a:t>
            </a:r>
            <a:r>
              <a:rPr lang="hu-HU" sz="2400" dirty="0" smtClean="0"/>
              <a:t>,</a:t>
            </a:r>
            <a:endParaRPr lang="hu-HU" sz="2400" dirty="0"/>
          </a:p>
        </p:txBody>
      </p:sp>
      <p:pic>
        <p:nvPicPr>
          <p:cNvPr id="3074" name="Picture 2" descr="http://drberesjozsefiskola.hu/wp-content/uploads/2015/03/Dobog%C3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5" y="2955826"/>
            <a:ext cx="4022287" cy="27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2264" y="2532993"/>
            <a:ext cx="10353761" cy="1326321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3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51</TotalTime>
  <Words>157</Words>
  <Application>Microsoft Office PowerPoint</Application>
  <PresentationFormat>Szélesvásznú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Talent show in Pápa</vt:lpstr>
      <vt:lpstr>Things to know about the talent show:</vt:lpstr>
      <vt:lpstr>PowerPoint bemutató</vt:lpstr>
      <vt:lpstr>PowerPoint bemutató</vt:lpstr>
      <vt:lpstr>PowerPoint bemutató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show in Pápa</dc:title>
  <dc:creator>PGSZKI</dc:creator>
  <cp:lastModifiedBy>PGSZKI</cp:lastModifiedBy>
  <cp:revision>7</cp:revision>
  <dcterms:created xsi:type="dcterms:W3CDTF">2015-03-27T07:21:14Z</dcterms:created>
  <dcterms:modified xsi:type="dcterms:W3CDTF">2015-03-27T08:13:02Z</dcterms:modified>
</cp:coreProperties>
</file>