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9" r:id="rId10"/>
    <p:sldId id="270" r:id="rId11"/>
    <p:sldId id="262" r:id="rId12"/>
    <p:sldId id="263" r:id="rId13"/>
    <p:sldId id="268" r:id="rId14"/>
    <p:sldId id="272" r:id="rId15"/>
    <p:sldId id="273" r:id="rId16"/>
    <p:sldId id="274" r:id="rId17"/>
    <p:sldId id="275" r:id="rId18"/>
    <p:sldId id="264" r:id="rId19"/>
    <p:sldId id="276" r:id="rId20"/>
    <p:sldId id="271" r:id="rId21"/>
    <p:sldId id="265" r:id="rId2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F41FA5-31B0-47FE-A821-03FF90E3A8CE}" type="datetimeFigureOut">
              <a:rPr lang="hu-HU" smtClean="0"/>
              <a:pPr/>
              <a:t>2014.12.02.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86D8F5-5307-414A-988F-D46A037EF3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Pápa</a:t>
            </a:r>
            <a:endParaRPr lang="hu-HU" dirty="0"/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005064"/>
            <a:ext cx="1828800" cy="2495550"/>
          </a:xfrm>
          <a:prstGeom prst="rect">
            <a:avLst/>
          </a:prstGeom>
        </p:spPr>
      </p:pic>
      <p:pic>
        <p:nvPicPr>
          <p:cNvPr id="5" name="Kép 4" descr="pá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880" y="0"/>
            <a:ext cx="8562240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ékfestő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Museum of </a:t>
            </a:r>
            <a:r>
              <a:rPr lang="hu-HU" dirty="0" err="1" smtClean="0"/>
              <a:t>Blue</a:t>
            </a:r>
            <a:r>
              <a:rPr lang="hu-HU" dirty="0" smtClean="0"/>
              <a:t> </a:t>
            </a:r>
            <a:r>
              <a:rPr lang="hu-HU" dirty="0" err="1" smtClean="0"/>
              <a:t>Dyeing</a:t>
            </a:r>
            <a:endParaRPr lang="hu-HU" dirty="0"/>
          </a:p>
        </p:txBody>
      </p:sp>
      <p:pic>
        <p:nvPicPr>
          <p:cNvPr id="5" name="Kép 4" descr="kékfestő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40968"/>
            <a:ext cx="4831184" cy="326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This</a:t>
            </a:r>
            <a:r>
              <a:rPr lang="hu-HU" dirty="0" smtClean="0"/>
              <a:t> park </a:t>
            </a:r>
            <a:r>
              <a:rPr lang="hu-HU" dirty="0" err="1" smtClean="0"/>
              <a:t>behind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Esterházy Palace.</a:t>
            </a:r>
          </a:p>
          <a:p>
            <a:r>
              <a:rPr lang="hu-HU" dirty="0" smtClean="0"/>
              <a:t>The Palace is </a:t>
            </a:r>
            <a:r>
              <a:rPr lang="hu-HU" dirty="0" err="1" smtClean="0"/>
              <a:t>under</a:t>
            </a:r>
            <a:r>
              <a:rPr lang="hu-HU" dirty="0" smtClean="0"/>
              <a:t> </a:t>
            </a:r>
            <a:r>
              <a:rPr lang="hu-HU" dirty="0" err="1" smtClean="0"/>
              <a:t>reconstruction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„</a:t>
            </a:r>
            <a:r>
              <a:rPr lang="hu-HU" dirty="0" err="1" smtClean="0"/>
              <a:t>Castle</a:t>
            </a:r>
            <a:r>
              <a:rPr lang="hu-HU" dirty="0" smtClean="0"/>
              <a:t> Park”</a:t>
            </a:r>
            <a:endParaRPr lang="hu-HU" dirty="0"/>
          </a:p>
        </p:txBody>
      </p:sp>
      <p:pic>
        <p:nvPicPr>
          <p:cNvPr id="4" name="Kép 3" descr="vark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4645024" cy="261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esterha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5076056" cy="244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537545" cy="35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Swimming</a:t>
            </a:r>
            <a:r>
              <a:rPr lang="hu-HU" dirty="0" smtClean="0"/>
              <a:t> </a:t>
            </a:r>
            <a:r>
              <a:rPr lang="hu-HU" dirty="0" err="1" smtClean="0"/>
              <a:t>pool</a:t>
            </a:r>
            <a:r>
              <a:rPr lang="hu-HU" dirty="0" smtClean="0"/>
              <a:t> and </a:t>
            </a:r>
            <a:r>
              <a:rPr lang="hu-HU" dirty="0" err="1" smtClean="0"/>
              <a:t>thermal</a:t>
            </a:r>
            <a:r>
              <a:rPr lang="hu-HU" dirty="0" smtClean="0"/>
              <a:t> </a:t>
            </a:r>
            <a:r>
              <a:rPr lang="hu-HU" dirty="0" err="1" smtClean="0"/>
              <a:t>spa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Football</a:t>
            </a:r>
            <a:r>
              <a:rPr lang="hu-HU" dirty="0" smtClean="0"/>
              <a:t> </a:t>
            </a:r>
            <a:r>
              <a:rPr lang="hu-HU" dirty="0" err="1" smtClean="0"/>
              <a:t>Stadium</a:t>
            </a:r>
            <a:r>
              <a:rPr lang="hu-HU" dirty="0" smtClean="0"/>
              <a:t> and Sport Centre.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Places</a:t>
            </a:r>
            <a:endParaRPr lang="hu-HU" dirty="0"/>
          </a:p>
        </p:txBody>
      </p:sp>
      <p:pic>
        <p:nvPicPr>
          <p:cNvPr id="4" name="Kép 3" descr="b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56992"/>
            <a:ext cx="4397723" cy="29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papa-varkertfurdo-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4066029" cy="228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sport cs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996952"/>
            <a:ext cx="4071934" cy="30539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Unique</a:t>
            </a:r>
            <a:r>
              <a:rPr lang="hu-HU" dirty="0" smtClean="0"/>
              <a:t> café (</a:t>
            </a:r>
            <a:r>
              <a:rPr lang="hu-HU" dirty="0" err="1" smtClean="0"/>
              <a:t>good</a:t>
            </a:r>
            <a:r>
              <a:rPr lang="hu-HU" dirty="0" smtClean="0"/>
              <a:t> service) </a:t>
            </a:r>
          </a:p>
          <a:p>
            <a:r>
              <a:rPr lang="hu-HU" dirty="0" err="1" smtClean="0"/>
              <a:t>Kattani’s</a:t>
            </a:r>
            <a:r>
              <a:rPr lang="hu-HU" dirty="0" smtClean="0"/>
              <a:t> (</a:t>
            </a:r>
            <a:r>
              <a:rPr lang="hu-HU" dirty="0" err="1" smtClean="0"/>
              <a:t>delicious</a:t>
            </a:r>
            <a:r>
              <a:rPr lang="hu-HU" dirty="0" smtClean="0"/>
              <a:t> pizza)</a:t>
            </a:r>
          </a:p>
          <a:p>
            <a:r>
              <a:rPr lang="hu-HU" dirty="0" smtClean="0"/>
              <a:t>Esti Kornél café (</a:t>
            </a:r>
            <a:r>
              <a:rPr lang="hu-HU" dirty="0" err="1" smtClean="0"/>
              <a:t>good</a:t>
            </a:r>
            <a:r>
              <a:rPr lang="hu-HU" dirty="0" smtClean="0"/>
              <a:t> tea, </a:t>
            </a:r>
            <a:r>
              <a:rPr lang="hu-HU" dirty="0" err="1" smtClean="0"/>
              <a:t>elegant</a:t>
            </a:r>
            <a:r>
              <a:rPr lang="hu-HU" dirty="0" smtClean="0"/>
              <a:t>) </a:t>
            </a:r>
          </a:p>
          <a:p>
            <a:r>
              <a:rPr lang="hu-HU" dirty="0" smtClean="0"/>
              <a:t>James Joyce (</a:t>
            </a:r>
            <a:r>
              <a:rPr lang="hu-HU" dirty="0" err="1" smtClean="0"/>
              <a:t>elegant</a:t>
            </a:r>
            <a:r>
              <a:rPr lang="hu-HU" dirty="0" smtClean="0"/>
              <a:t> and </a:t>
            </a:r>
            <a:r>
              <a:rPr lang="hu-HU" dirty="0" err="1" smtClean="0"/>
              <a:t>delicious</a:t>
            </a:r>
            <a:r>
              <a:rPr lang="hu-HU" dirty="0" smtClean="0"/>
              <a:t> pizza)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favourite</a:t>
            </a:r>
            <a:r>
              <a:rPr lang="hu-HU" dirty="0" smtClean="0"/>
              <a:t> </a:t>
            </a:r>
            <a:r>
              <a:rPr lang="hu-HU" dirty="0" err="1" smtClean="0"/>
              <a:t>places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uni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Unique</a:t>
            </a:r>
            <a:r>
              <a:rPr lang="hu-HU" dirty="0" smtClean="0"/>
              <a:t> café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att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Kattani’s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esti korné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Esti Kornél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j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263" y="1524000"/>
            <a:ext cx="687147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James Joyce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near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Esti Kornél)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 of </a:t>
            </a:r>
            <a:r>
              <a:rPr lang="hu-HU" dirty="0" err="1" smtClean="0"/>
              <a:t>bars</a:t>
            </a:r>
            <a:r>
              <a:rPr lang="hu-HU" dirty="0" smtClean="0"/>
              <a:t>, cafés, </a:t>
            </a:r>
            <a:r>
              <a:rPr lang="hu-HU" dirty="0" err="1" smtClean="0"/>
              <a:t>pubs</a:t>
            </a:r>
            <a:r>
              <a:rPr lang="hu-HU" dirty="0" smtClean="0"/>
              <a:t> and 3 </a:t>
            </a:r>
            <a:r>
              <a:rPr lang="hu-HU" dirty="0" err="1" smtClean="0"/>
              <a:t>nightclubs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unfortunately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Nightlife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exciting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Nightlife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 descr="ördö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nl pá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4392488" cy="292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Meat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 </a:t>
            </a:r>
            <a:r>
              <a:rPr lang="hu-HU" dirty="0" err="1" smtClean="0"/>
              <a:t>Factory</a:t>
            </a:r>
            <a:endParaRPr lang="hu-HU" dirty="0" smtClean="0"/>
          </a:p>
          <a:p>
            <a:r>
              <a:rPr lang="hu-HU" dirty="0" smtClean="0"/>
              <a:t>Johnson </a:t>
            </a:r>
            <a:r>
              <a:rPr lang="hu-HU" dirty="0" err="1" smtClean="0"/>
              <a:t>Controls</a:t>
            </a:r>
            <a:endParaRPr lang="hu-HU" dirty="0" smtClean="0"/>
          </a:p>
          <a:p>
            <a:r>
              <a:rPr lang="hu-HU" dirty="0" err="1" smtClean="0"/>
              <a:t>Hirtenberger</a:t>
            </a:r>
            <a:r>
              <a:rPr lang="hu-HU" dirty="0" smtClean="0"/>
              <a:t> </a:t>
            </a:r>
          </a:p>
          <a:p>
            <a:r>
              <a:rPr lang="hu-HU" dirty="0" smtClean="0"/>
              <a:t>Asztalos Ltd. (</a:t>
            </a:r>
            <a:r>
              <a:rPr lang="hu-HU" dirty="0" err="1" smtClean="0"/>
              <a:t>Joiners</a:t>
            </a:r>
            <a:r>
              <a:rPr lang="hu-HU" dirty="0" smtClean="0"/>
              <a:t>) </a:t>
            </a:r>
            <a:br>
              <a:rPr lang="hu-HU" dirty="0" smtClean="0"/>
            </a:br>
            <a:r>
              <a:rPr lang="hu-HU" dirty="0" err="1" smtClean="0"/>
              <a:t>They</a:t>
            </a:r>
            <a:r>
              <a:rPr lang="hu-HU" dirty="0" smtClean="0"/>
              <a:t> made </a:t>
            </a:r>
            <a:r>
              <a:rPr lang="hu-HU" dirty="0" err="1" smtClean="0"/>
              <a:t>seats</a:t>
            </a:r>
            <a:r>
              <a:rPr lang="hu-HU" dirty="0" smtClean="0"/>
              <a:t> 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Allianz </a:t>
            </a:r>
            <a:r>
              <a:rPr lang="hu-HU" dirty="0" err="1" smtClean="0"/>
              <a:t>Arena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Munich</a:t>
            </a:r>
            <a:r>
              <a:rPr lang="hu-HU" dirty="0" smtClean="0"/>
              <a:t> </a:t>
            </a: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Business and </a:t>
            </a:r>
            <a:r>
              <a:rPr lang="hu-HU" dirty="0" err="1" smtClean="0"/>
              <a:t>industry</a:t>
            </a:r>
            <a:endParaRPr lang="hu-HU" dirty="0"/>
          </a:p>
        </p:txBody>
      </p:sp>
      <p:pic>
        <p:nvPicPr>
          <p:cNvPr id="5" name="Kép 4" descr="johnson c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3240360" cy="2469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Kép 5" descr="con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60648"/>
            <a:ext cx="1847850" cy="2476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Kép 6" descr="so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3168352" cy="15496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Kép 7" descr="szé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270510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Kép 8" descr="mal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509120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north</a:t>
            </a:r>
            <a:r>
              <a:rPr lang="hu-HU" dirty="0" smtClean="0"/>
              <a:t> </a:t>
            </a:r>
            <a:r>
              <a:rPr lang="hu-HU" dirty="0" err="1" smtClean="0"/>
              <a:t>west</a:t>
            </a:r>
            <a:r>
              <a:rPr lang="hu-HU" dirty="0" smtClean="0"/>
              <a:t> part of Hungary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foot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Bakony </a:t>
            </a:r>
            <a:r>
              <a:rPr lang="hu-HU" dirty="0" err="1" smtClean="0"/>
              <a:t>Hills</a:t>
            </a:r>
            <a:r>
              <a:rPr lang="hu-HU" dirty="0" smtClean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Location</a:t>
            </a:r>
            <a:endParaRPr lang="hu-HU" dirty="0"/>
          </a:p>
        </p:txBody>
      </p:sp>
      <p:pic>
        <p:nvPicPr>
          <p:cNvPr id="4" name="Kép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9000"/>
            <a:ext cx="3778374" cy="30173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Kép 4" descr="magyarorszag-ter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err="1" smtClean="0"/>
              <a:t>This</a:t>
            </a:r>
            <a:r>
              <a:rPr lang="hu-HU" b="1" dirty="0" smtClean="0"/>
              <a:t> </a:t>
            </a:r>
            <a:r>
              <a:rPr lang="hu-HU" b="1" dirty="0" err="1" smtClean="0"/>
              <a:t>year</a:t>
            </a:r>
            <a:r>
              <a:rPr lang="hu-HU" b="1" dirty="0" smtClean="0"/>
              <a:t> </a:t>
            </a:r>
            <a:r>
              <a:rPr lang="hu-HU" b="1" dirty="0" err="1" smtClean="0"/>
              <a:t>we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800 </a:t>
            </a:r>
            <a:r>
              <a:rPr lang="hu-HU" b="1" dirty="0" err="1" smtClean="0"/>
              <a:t>years</a:t>
            </a:r>
            <a:r>
              <a:rPr lang="hu-HU" b="1" dirty="0" smtClean="0"/>
              <a:t> old.</a:t>
            </a:r>
            <a:endParaRPr lang="hu-HU" b="1" dirty="0"/>
          </a:p>
        </p:txBody>
      </p:sp>
      <p:pic>
        <p:nvPicPr>
          <p:cNvPr id="4" name="Kép 3" descr="800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6012" y="2564904"/>
            <a:ext cx="3151976" cy="3151976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sz="4800" dirty="0" smtClean="0"/>
          </a:p>
          <a:p>
            <a:pPr algn="ctr">
              <a:buNone/>
            </a:pPr>
            <a:r>
              <a:rPr lang="hu-HU" sz="4800" b="1" dirty="0" err="1" smtClean="0"/>
              <a:t>Thank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you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for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watching</a:t>
            </a:r>
            <a:r>
              <a:rPr lang="hu-HU" sz="4800" b="1" dirty="0" smtClean="0"/>
              <a:t>! </a:t>
            </a:r>
            <a:r>
              <a:rPr lang="hu-HU" sz="4800" b="1" dirty="0" smtClean="0">
                <a:sym typeface="Wingdings" pitchFamily="2" charset="2"/>
              </a:rPr>
              <a:t></a:t>
            </a:r>
          </a:p>
          <a:p>
            <a:pPr algn="ctr">
              <a:buNone/>
            </a:pPr>
            <a:r>
              <a:rPr lang="hu-HU" sz="4800" b="1" dirty="0" err="1" smtClean="0">
                <a:sym typeface="Wingdings" pitchFamily="2" charset="2"/>
              </a:rPr>
              <a:t>Welcome</a:t>
            </a:r>
            <a:r>
              <a:rPr lang="hu-HU" sz="4800" b="1" dirty="0" smtClean="0">
                <a:sym typeface="Wingdings" pitchFamily="2" charset="2"/>
              </a:rPr>
              <a:t> </a:t>
            </a:r>
            <a:r>
              <a:rPr lang="hu-HU" sz="4800" b="1" dirty="0" err="1" smtClean="0">
                <a:sym typeface="Wingdings" pitchFamily="2" charset="2"/>
              </a:rPr>
              <a:t>to</a:t>
            </a:r>
            <a:r>
              <a:rPr lang="hu-HU" sz="4800" b="1" dirty="0" smtClean="0">
                <a:sym typeface="Wingdings" pitchFamily="2" charset="2"/>
              </a:rPr>
              <a:t> Hungary! ;)</a:t>
            </a:r>
            <a:endParaRPr lang="hu-HU" sz="4800" b="1" dirty="0" smtClean="0"/>
          </a:p>
          <a:p>
            <a:pPr algn="ctr"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About</a:t>
            </a:r>
            <a:r>
              <a:rPr lang="hu-HU" dirty="0" smtClean="0"/>
              <a:t> 33.000 </a:t>
            </a:r>
            <a:r>
              <a:rPr lang="hu-HU" dirty="0" err="1" smtClean="0"/>
              <a:t>people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 of </a:t>
            </a:r>
            <a:r>
              <a:rPr lang="hu-HU" dirty="0" err="1" smtClean="0"/>
              <a:t>villages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town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Population</a:t>
            </a:r>
            <a:endParaRPr lang="hu-HU" dirty="0"/>
          </a:p>
        </p:txBody>
      </p:sp>
      <p:pic>
        <p:nvPicPr>
          <p:cNvPr id="4" name="Kép 3" descr="ktl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996" y="2924944"/>
            <a:ext cx="4644008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 of </a:t>
            </a:r>
            <a:r>
              <a:rPr lang="hu-HU" dirty="0" err="1" smtClean="0"/>
              <a:t>schools</a:t>
            </a:r>
            <a:r>
              <a:rPr lang="hu-HU" dirty="0" smtClean="0"/>
              <a:t> (12). </a:t>
            </a:r>
          </a:p>
          <a:p>
            <a:r>
              <a:rPr lang="hu-HU" dirty="0" smtClean="0"/>
              <a:t>2 </a:t>
            </a:r>
            <a:r>
              <a:rPr lang="hu-HU" dirty="0" err="1" smtClean="0"/>
              <a:t>university</a:t>
            </a:r>
            <a:r>
              <a:rPr lang="hu-HU" dirty="0" smtClean="0"/>
              <a:t> </a:t>
            </a:r>
            <a:r>
              <a:rPr lang="hu-HU" dirty="0" err="1" smtClean="0"/>
              <a:t>faculties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Theology</a:t>
            </a:r>
            <a:r>
              <a:rPr lang="hu-HU" dirty="0" smtClean="0"/>
              <a:t>, </a:t>
            </a:r>
            <a:r>
              <a:rPr lang="hu-HU" dirty="0" err="1" smtClean="0"/>
              <a:t>Pedagogy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oldest</a:t>
            </a:r>
            <a:r>
              <a:rPr lang="hu-HU" dirty="0" smtClean="0"/>
              <a:t> and most </a:t>
            </a:r>
            <a:r>
              <a:rPr lang="hu-HU" dirty="0" err="1" smtClean="0"/>
              <a:t>famous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Calvinist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.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founded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1531.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„</a:t>
            </a:r>
            <a:r>
              <a:rPr lang="hu-HU" dirty="0" err="1" smtClean="0"/>
              <a:t>Athens</a:t>
            </a:r>
            <a:r>
              <a:rPr lang="hu-HU" dirty="0" smtClean="0"/>
              <a:t> of </a:t>
            </a:r>
            <a:r>
              <a:rPr lang="hu-HU" dirty="0" err="1" smtClean="0"/>
              <a:t>Transdanubia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4" name="Kép 3" descr="300px-Grammar_School_of_Pápa_Reformed_Colle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05064"/>
            <a:ext cx="3528392" cy="239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Main </a:t>
            </a:r>
            <a:r>
              <a:rPr lang="hu-HU" dirty="0" err="1" smtClean="0"/>
              <a:t>Square</a:t>
            </a:r>
            <a:endParaRPr lang="hu-HU" dirty="0" smtClean="0"/>
          </a:p>
          <a:p>
            <a:r>
              <a:rPr lang="hu-HU" dirty="0" smtClean="0"/>
              <a:t>Big </a:t>
            </a:r>
            <a:r>
              <a:rPr lang="hu-HU" dirty="0" err="1" smtClean="0"/>
              <a:t>Church</a:t>
            </a:r>
            <a:endParaRPr lang="hu-HU" dirty="0" smtClean="0"/>
          </a:p>
          <a:p>
            <a:r>
              <a:rPr lang="hu-HU" dirty="0" smtClean="0"/>
              <a:t>Museum of </a:t>
            </a:r>
            <a:r>
              <a:rPr lang="hu-HU" dirty="0" err="1" smtClean="0"/>
              <a:t>Blue</a:t>
            </a:r>
            <a:r>
              <a:rPr lang="hu-HU" dirty="0" smtClean="0"/>
              <a:t> </a:t>
            </a:r>
            <a:r>
              <a:rPr lang="hu-HU" dirty="0" err="1" smtClean="0"/>
              <a:t>Dyeing</a:t>
            </a:r>
            <a:r>
              <a:rPr lang="hu-HU" dirty="0" smtClean="0"/>
              <a:t> (</a:t>
            </a:r>
            <a:r>
              <a:rPr lang="hu-HU" dirty="0" err="1" smtClean="0"/>
              <a:t>blue</a:t>
            </a:r>
            <a:r>
              <a:rPr lang="hu-HU" dirty="0" smtClean="0"/>
              <a:t> print) </a:t>
            </a:r>
          </a:p>
          <a:p>
            <a:r>
              <a:rPr lang="hu-HU" dirty="0" err="1" smtClean="0"/>
              <a:t>Calvinist</a:t>
            </a:r>
            <a:r>
              <a:rPr lang="hu-HU" dirty="0" smtClean="0"/>
              <a:t> College and </a:t>
            </a:r>
            <a:r>
              <a:rPr lang="hu-HU" dirty="0" err="1" smtClean="0"/>
              <a:t>Collection</a:t>
            </a:r>
            <a:endParaRPr lang="hu-HU" dirty="0" smtClean="0"/>
          </a:p>
          <a:p>
            <a:r>
              <a:rPr lang="hu-HU" dirty="0" smtClean="0"/>
              <a:t>Esterházy Palace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Castle</a:t>
            </a:r>
            <a:r>
              <a:rPr lang="hu-HU" dirty="0" smtClean="0"/>
              <a:t> Park”</a:t>
            </a:r>
          </a:p>
          <a:p>
            <a:r>
              <a:rPr lang="hu-HU" dirty="0" err="1" smtClean="0"/>
              <a:t>Some</a:t>
            </a:r>
            <a:r>
              <a:rPr lang="hu-HU" dirty="0" smtClean="0"/>
              <a:t> art </a:t>
            </a:r>
            <a:r>
              <a:rPr lang="hu-HU" dirty="0" err="1" smtClean="0"/>
              <a:t>galleries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chemist’s</a:t>
            </a:r>
            <a:r>
              <a:rPr lang="hu-HU" dirty="0" smtClean="0"/>
              <a:t> </a:t>
            </a:r>
            <a:r>
              <a:rPr lang="hu-HU" dirty="0" err="1" smtClean="0"/>
              <a:t>museum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 smtClean="0"/>
              <a:t>Sights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Pápa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This</a:t>
            </a:r>
            <a:r>
              <a:rPr lang="hu-HU" dirty="0" smtClean="0"/>
              <a:t> is a „</a:t>
            </a:r>
            <a:r>
              <a:rPr lang="hu-HU" dirty="0" err="1" smtClean="0"/>
              <a:t>Baroque</a:t>
            </a:r>
            <a:r>
              <a:rPr lang="hu-HU" dirty="0" smtClean="0"/>
              <a:t>” </a:t>
            </a:r>
            <a:r>
              <a:rPr lang="hu-HU" dirty="0" err="1" smtClean="0"/>
              <a:t>square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There</a:t>
            </a:r>
            <a:r>
              <a:rPr lang="hu-HU" dirty="0" smtClean="0"/>
              <a:t> is a </a:t>
            </a:r>
            <a:r>
              <a:rPr lang="hu-HU" dirty="0" err="1" smtClean="0"/>
              <a:t>Roman</a:t>
            </a:r>
            <a:r>
              <a:rPr lang="hu-HU" dirty="0" smtClean="0"/>
              <a:t> </a:t>
            </a:r>
            <a:r>
              <a:rPr lang="hu-HU" dirty="0" err="1" smtClean="0"/>
              <a:t>Catholic</a:t>
            </a:r>
            <a:r>
              <a:rPr lang="hu-HU" dirty="0" smtClean="0"/>
              <a:t> </a:t>
            </a:r>
            <a:r>
              <a:rPr lang="hu-HU" dirty="0" err="1" smtClean="0"/>
              <a:t>Church</a:t>
            </a:r>
            <a:r>
              <a:rPr lang="hu-HU" dirty="0" smtClean="0"/>
              <a:t> (76 m.)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It’s</a:t>
            </a:r>
            <a:r>
              <a:rPr lang="hu-HU" dirty="0" smtClean="0"/>
              <a:t> </a:t>
            </a:r>
            <a:r>
              <a:rPr lang="hu-HU" dirty="0" err="1" smtClean="0"/>
              <a:t>surrounded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beautiful</a:t>
            </a:r>
            <a:r>
              <a:rPr lang="hu-HU" dirty="0" smtClean="0"/>
              <a:t> „</a:t>
            </a:r>
            <a:r>
              <a:rPr lang="hu-HU" dirty="0" err="1" smtClean="0"/>
              <a:t>baroque</a:t>
            </a:r>
            <a:r>
              <a:rPr lang="hu-HU" dirty="0" smtClean="0"/>
              <a:t>” </a:t>
            </a:r>
            <a:r>
              <a:rPr lang="hu-HU" dirty="0" err="1" smtClean="0"/>
              <a:t>buildings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Our</a:t>
            </a:r>
            <a:r>
              <a:rPr lang="hu-HU" dirty="0" smtClean="0"/>
              <a:t> main </a:t>
            </a:r>
            <a:r>
              <a:rPr lang="hu-HU" dirty="0" err="1" smtClean="0"/>
              <a:t>square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renewed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2013.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Main </a:t>
            </a:r>
            <a:r>
              <a:rPr lang="hu-HU" dirty="0" err="1" smtClean="0"/>
              <a:t>Square</a:t>
            </a:r>
            <a:endParaRPr lang="hu-HU" dirty="0"/>
          </a:p>
        </p:txBody>
      </p:sp>
      <p:pic>
        <p:nvPicPr>
          <p:cNvPr id="5" name="Kép 4" descr="p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53055"/>
            <a:ext cx="4320480" cy="2587788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6" name="Kép 5" descr="msp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554644" cy="2336438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foter ré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7375" y="1484784"/>
            <a:ext cx="6869250" cy="443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Main </a:t>
            </a:r>
            <a:r>
              <a:rPr lang="hu-HU" dirty="0" err="1" smtClean="0"/>
              <a:t>square</a:t>
            </a:r>
            <a:r>
              <a:rPr lang="hu-HU" dirty="0" smtClean="0"/>
              <a:t> (</a:t>
            </a:r>
            <a:r>
              <a:rPr lang="hu-HU" dirty="0" err="1" smtClean="0"/>
              <a:t>Before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foter u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Main </a:t>
            </a:r>
            <a:r>
              <a:rPr lang="hu-HU" dirty="0" err="1" smtClean="0"/>
              <a:t>square</a:t>
            </a:r>
            <a:r>
              <a:rPr lang="hu-HU" dirty="0" smtClean="0"/>
              <a:t> (</a:t>
            </a:r>
            <a:r>
              <a:rPr lang="hu-HU" dirty="0" err="1" smtClean="0"/>
              <a:t>After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nagytempl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Big </a:t>
            </a:r>
            <a:r>
              <a:rPr lang="hu-HU" dirty="0" err="1" smtClean="0"/>
              <a:t>church</a:t>
            </a:r>
            <a:endParaRPr lang="hu-HU" dirty="0"/>
          </a:p>
        </p:txBody>
      </p:sp>
      <p:pic>
        <p:nvPicPr>
          <p:cNvPr id="5" name="Kép 4" descr="Nagytemplom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96952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</TotalTime>
  <Words>261</Words>
  <Application>Microsoft Office PowerPoint</Application>
  <PresentationFormat>Diavetítés a képernyőre (4:3 oldalarány)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Papír</vt:lpstr>
      <vt:lpstr>Pápa</vt:lpstr>
      <vt:lpstr>Location</vt:lpstr>
      <vt:lpstr>Population</vt:lpstr>
      <vt:lpstr>„Athens of Transdanubia”</vt:lpstr>
      <vt:lpstr>Sights in Pápa</vt:lpstr>
      <vt:lpstr>Main Square</vt:lpstr>
      <vt:lpstr>Main square (Before)</vt:lpstr>
      <vt:lpstr>Main square (After)</vt:lpstr>
      <vt:lpstr>Big church</vt:lpstr>
      <vt:lpstr>Museum of Blue Dyeing</vt:lpstr>
      <vt:lpstr>„Castle Park”</vt:lpstr>
      <vt:lpstr>Other Places</vt:lpstr>
      <vt:lpstr>Our favourite places</vt:lpstr>
      <vt:lpstr>Unique café</vt:lpstr>
      <vt:lpstr>Kattani’s</vt:lpstr>
      <vt:lpstr>Esti Kornél</vt:lpstr>
      <vt:lpstr>James Joyce (near the Esti Kornél)</vt:lpstr>
      <vt:lpstr>Nightlife </vt:lpstr>
      <vt:lpstr>Business and industry</vt:lpstr>
      <vt:lpstr>This year we are 800 years old.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Pápa</dc:title>
  <dc:creator>Lori</dc:creator>
  <cp:lastModifiedBy>Molnár András</cp:lastModifiedBy>
  <cp:revision>34</cp:revision>
  <dcterms:created xsi:type="dcterms:W3CDTF">2014-02-27T15:31:44Z</dcterms:created>
  <dcterms:modified xsi:type="dcterms:W3CDTF">2014-12-02T00:14:13Z</dcterms:modified>
</cp:coreProperties>
</file>