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94660"/>
  </p:normalViewPr>
  <p:slideViewPr>
    <p:cSldViewPr>
      <p:cViewPr varScale="1">
        <p:scale>
          <a:sx n="104" d="100"/>
          <a:sy n="104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38D7139-5A00-4F9A-AE45-1A4873C6318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BDC666-1788-4AA6-AC2C-6E02A9CED4D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Secretary Group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first day in </a:t>
            </a:r>
            <a:r>
              <a:rPr lang="en-US" dirty="0" err="1" smtClean="0"/>
              <a:t>Lugoj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Sightseeing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Theatre</a:t>
            </a:r>
          </a:p>
          <a:p>
            <a:r>
              <a:rPr lang="en-US" dirty="0" smtClean="0"/>
              <a:t>Statues</a:t>
            </a:r>
          </a:p>
          <a:p>
            <a:r>
              <a:rPr lang="en-US" dirty="0" smtClean="0"/>
              <a:t>Iron Bridge</a:t>
            </a:r>
          </a:p>
          <a:p>
            <a:r>
              <a:rPr lang="en-US" dirty="0" smtClean="0"/>
              <a:t>Orthodox Church</a:t>
            </a:r>
          </a:p>
          <a:p>
            <a:r>
              <a:rPr lang="en-US" dirty="0" smtClean="0"/>
              <a:t>Catholic Church</a:t>
            </a:r>
          </a:p>
          <a:p>
            <a:r>
              <a:rPr lang="en-US" dirty="0" smtClean="0"/>
              <a:t>Man with the rifle</a:t>
            </a:r>
          </a:p>
          <a:p>
            <a:r>
              <a:rPr lang="en-US" dirty="0" smtClean="0"/>
              <a:t>City Hall</a:t>
            </a:r>
          </a:p>
          <a:p>
            <a:r>
              <a:rPr lang="en-US" dirty="0" smtClean="0"/>
              <a:t>Electric Clock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Sights</a:t>
            </a:r>
            <a:endParaRPr lang="en-US" dirty="0"/>
          </a:p>
        </p:txBody>
      </p:sp>
      <p:pic>
        <p:nvPicPr>
          <p:cNvPr id="1026" name="Picture 2" descr="https://upload.wikimedia.org/wikipedia/commons/5/55/Theatre_lugo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438400" cy="1985963"/>
          </a:xfrm>
          <a:prstGeom prst="rect">
            <a:avLst/>
          </a:prstGeom>
          <a:noFill/>
        </p:spPr>
      </p:pic>
      <p:pic>
        <p:nvPicPr>
          <p:cNvPr id="5" name="Picture 4" descr="descărc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62000"/>
            <a:ext cx="1666875" cy="2743200"/>
          </a:xfrm>
          <a:prstGeom prst="rect">
            <a:avLst/>
          </a:prstGeom>
        </p:spPr>
      </p:pic>
      <p:pic>
        <p:nvPicPr>
          <p:cNvPr id="6" name="Picture 5" descr="descărcare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838200"/>
            <a:ext cx="2000250" cy="2286000"/>
          </a:xfrm>
          <a:prstGeom prst="rect">
            <a:avLst/>
          </a:prstGeom>
        </p:spPr>
      </p:pic>
      <p:pic>
        <p:nvPicPr>
          <p:cNvPr id="8" name="Picture 7" descr="descărcare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962400"/>
            <a:ext cx="2266950" cy="2019300"/>
          </a:xfrm>
          <a:prstGeom prst="rect">
            <a:avLst/>
          </a:prstGeom>
        </p:spPr>
      </p:pic>
      <p:pic>
        <p:nvPicPr>
          <p:cNvPr id="11" name="Picture 10" descr="album_3914_5989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4114800"/>
            <a:ext cx="2514600" cy="1676400"/>
          </a:xfrm>
          <a:prstGeom prst="rect">
            <a:avLst/>
          </a:prstGeom>
        </p:spPr>
      </p:pic>
      <p:pic>
        <p:nvPicPr>
          <p:cNvPr id="7" name="Picture 6" descr="descărcare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3429000"/>
            <a:ext cx="2971800" cy="19775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Theatre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48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Iron bridge</a:t>
            </a:r>
            <a:endParaRPr lang="en-US" dirty="0"/>
          </a:p>
        </p:txBody>
      </p:sp>
      <p:pic>
        <p:nvPicPr>
          <p:cNvPr id="9" name="Picture 8" descr="descărcare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1143000"/>
            <a:ext cx="1847850" cy="2466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0" y="3657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clock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594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Orthodox church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586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Catholic church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an with the rifle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0" y="3352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Statue of </a:t>
            </a:r>
            <a:r>
              <a:rPr lang="en-US" dirty="0" err="1" smtClean="0"/>
              <a:t>Coriolan</a:t>
            </a:r>
            <a:r>
              <a:rPr lang="en-US" dirty="0" smtClean="0"/>
              <a:t> </a:t>
            </a:r>
            <a:r>
              <a:rPr lang="en-US" dirty="0" err="1" smtClean="0"/>
              <a:t>Brediceanu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Dragan</a:t>
            </a:r>
            <a:r>
              <a:rPr lang="en-US" dirty="0" smtClean="0"/>
              <a:t> University</a:t>
            </a:r>
            <a:endParaRPr lang="en-US" dirty="0"/>
          </a:p>
        </p:txBody>
      </p:sp>
      <p:pic>
        <p:nvPicPr>
          <p:cNvPr id="4" name="Content Placeholder 3" descr="12986941_1232436733440771_5738363682031513195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3505200"/>
            <a:ext cx="3458633" cy="2593975"/>
          </a:xfrm>
        </p:spPr>
      </p:pic>
      <p:pic>
        <p:nvPicPr>
          <p:cNvPr id="5" name="Picture 4" descr="944839_1232436903440754_758784497944678579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09800"/>
            <a:ext cx="4470400" cy="3352800"/>
          </a:xfrm>
          <a:prstGeom prst="rect">
            <a:avLst/>
          </a:prstGeom>
        </p:spPr>
      </p:pic>
      <p:pic>
        <p:nvPicPr>
          <p:cNvPr id="6" name="Picture 5" descr="lugoj-universitatea-europeana-drag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066800"/>
            <a:ext cx="3226308" cy="24203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Presentations of the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Slovakia: Smurfit Kappa, Brewery in </a:t>
            </a:r>
            <a:r>
              <a:rPr lang="en-US" dirty="0" err="1" smtClean="0"/>
              <a:t>Hurbanovo</a:t>
            </a:r>
            <a:r>
              <a:rPr lang="en-US" dirty="0" smtClean="0"/>
              <a:t>, 		          Winery, Sheep cheese</a:t>
            </a:r>
          </a:p>
          <a:p>
            <a:r>
              <a:rPr lang="en-US" dirty="0" smtClean="0"/>
              <a:t>Bulgaria: Local  vs. Imported products </a:t>
            </a:r>
          </a:p>
          <a:p>
            <a:r>
              <a:rPr lang="en-US" dirty="0" smtClean="0"/>
              <a:t>Hungary: </a:t>
            </a:r>
            <a:r>
              <a:rPr lang="en-US" dirty="0" err="1" smtClean="0"/>
              <a:t>Turo</a:t>
            </a:r>
            <a:r>
              <a:rPr lang="en-US" dirty="0" smtClean="0"/>
              <a:t> Rudi, </a:t>
            </a:r>
            <a:r>
              <a:rPr lang="en-US" dirty="0" err="1" smtClean="0"/>
              <a:t>Somlo</a:t>
            </a:r>
            <a:r>
              <a:rPr lang="en-US" dirty="0" smtClean="0"/>
              <a:t> wine, Papa Ham</a:t>
            </a:r>
          </a:p>
          <a:p>
            <a:r>
              <a:rPr lang="en-US" dirty="0" smtClean="0"/>
              <a:t>S</a:t>
            </a:r>
            <a:r>
              <a:rPr lang="en-US" dirty="0" smtClean="0"/>
              <a:t>lovenia: </a:t>
            </a:r>
            <a:r>
              <a:rPr lang="en-US" dirty="0" err="1" smtClean="0"/>
              <a:t>Alpian</a:t>
            </a:r>
            <a:r>
              <a:rPr lang="en-US" dirty="0" smtClean="0"/>
              <a:t> milk, </a:t>
            </a:r>
            <a:r>
              <a:rPr lang="en-US" dirty="0" err="1" smtClean="0"/>
              <a:t>Jost</a:t>
            </a:r>
            <a:r>
              <a:rPr lang="en-US" dirty="0" smtClean="0"/>
              <a:t> cheese, Lust tomato, …</a:t>
            </a:r>
          </a:p>
          <a:p>
            <a:r>
              <a:rPr lang="en-US" dirty="0" smtClean="0"/>
              <a:t>Austria: </a:t>
            </a:r>
            <a:r>
              <a:rPr lang="en-US" dirty="0" err="1" smtClean="0"/>
              <a:t>Schärdinger</a:t>
            </a:r>
            <a:r>
              <a:rPr lang="en-US" dirty="0" smtClean="0"/>
              <a:t> </a:t>
            </a:r>
            <a:r>
              <a:rPr lang="en-US" dirty="0" err="1" smtClean="0"/>
              <a:t>Bergbaron</a:t>
            </a:r>
            <a:r>
              <a:rPr lang="en-US" dirty="0" smtClean="0"/>
              <a:t>, Spar-</a:t>
            </a:r>
            <a:r>
              <a:rPr lang="en-US" dirty="0" err="1" smtClean="0"/>
              <a:t>Vollmilch</a:t>
            </a:r>
            <a:r>
              <a:rPr lang="en-US" dirty="0" smtClean="0"/>
              <a:t>\</a:t>
            </a:r>
          </a:p>
          <a:p>
            <a:r>
              <a:rPr lang="en-US" dirty="0" smtClean="0"/>
              <a:t>R</a:t>
            </a:r>
            <a:r>
              <a:rPr lang="en-US" dirty="0" smtClean="0"/>
              <a:t>omania: Milk, Fruits and </a:t>
            </a:r>
            <a:r>
              <a:rPr lang="en-US" dirty="0" err="1" smtClean="0"/>
              <a:t>vegetables,Dresses</a:t>
            </a:r>
            <a:endParaRPr lang="en-US" dirty="0" smtClean="0"/>
          </a:p>
          <a:p>
            <a:r>
              <a:rPr lang="en-US" dirty="0" smtClean="0"/>
              <a:t>Czech Republic: beer, vegetables, dairy products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 for your attention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8862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Nikola </a:t>
            </a:r>
            <a:r>
              <a:rPr lang="en-US" dirty="0" err="1" smtClean="0"/>
              <a:t>Horvathova</a:t>
            </a:r>
            <a:r>
              <a:rPr lang="en-US" dirty="0" smtClean="0"/>
              <a:t>, </a:t>
            </a:r>
            <a:r>
              <a:rPr lang="en-US" dirty="0" err="1" smtClean="0"/>
              <a:t>Cyntia</a:t>
            </a:r>
            <a:r>
              <a:rPr lang="en-US" dirty="0" smtClean="0"/>
              <a:t> </a:t>
            </a:r>
            <a:r>
              <a:rPr lang="en-US" dirty="0" err="1" smtClean="0"/>
              <a:t>Streckova</a:t>
            </a:r>
            <a:r>
              <a:rPr lang="en-US" dirty="0" smtClean="0"/>
              <a:t>, Robert </a:t>
            </a:r>
            <a:r>
              <a:rPr lang="en-US" dirty="0" err="1" smtClean="0"/>
              <a:t>Mandin</a:t>
            </a:r>
            <a:r>
              <a:rPr lang="en-US" dirty="0" smtClean="0"/>
              <a:t>, Grad Ana-Maria, </a:t>
            </a:r>
            <a:r>
              <a:rPr lang="en-US" dirty="0" err="1" smtClean="0"/>
              <a:t>Daju</a:t>
            </a:r>
            <a:r>
              <a:rPr lang="en-US" dirty="0" smtClean="0"/>
              <a:t> </a:t>
            </a:r>
            <a:r>
              <a:rPr lang="en-US" dirty="0" err="1" smtClean="0"/>
              <a:t>Daiandra</a:t>
            </a:r>
            <a:r>
              <a:rPr lang="en-US" dirty="0" smtClean="0"/>
              <a:t>, </a:t>
            </a:r>
            <a:r>
              <a:rPr lang="en-US" dirty="0" err="1" smtClean="0"/>
              <a:t>Bodai</a:t>
            </a:r>
            <a:r>
              <a:rPr lang="en-US" dirty="0" smtClean="0"/>
              <a:t> Martin, </a:t>
            </a:r>
            <a:r>
              <a:rPr lang="en-US" dirty="0" err="1" smtClean="0"/>
              <a:t>Simona</a:t>
            </a:r>
            <a:r>
              <a:rPr lang="en-US" dirty="0" smtClean="0"/>
              <a:t> </a:t>
            </a:r>
            <a:r>
              <a:rPr lang="en-US" dirty="0" err="1" smtClean="0"/>
              <a:t>Valkova</a:t>
            </a:r>
            <a:r>
              <a:rPr lang="en-US" dirty="0" smtClean="0"/>
              <a:t>, </a:t>
            </a:r>
            <a:r>
              <a:rPr lang="en-US" dirty="0" err="1" smtClean="0"/>
              <a:t>Filip</a:t>
            </a:r>
            <a:r>
              <a:rPr lang="en-US" dirty="0" smtClean="0"/>
              <a:t> </a:t>
            </a:r>
            <a:r>
              <a:rPr lang="en-US" dirty="0" err="1" smtClean="0"/>
              <a:t>Adamovsky</a:t>
            </a:r>
            <a:r>
              <a:rPr lang="en-US" dirty="0" smtClean="0"/>
              <a:t>, Monika </a:t>
            </a:r>
            <a:r>
              <a:rPr lang="en-US" dirty="0" err="1" smtClean="0"/>
              <a:t>Rak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</TotalTime>
  <Words>88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The first day in Lugoj</vt:lpstr>
      <vt:lpstr>Sightseeing</vt:lpstr>
      <vt:lpstr>Sights</vt:lpstr>
      <vt:lpstr>Dragan University</vt:lpstr>
      <vt:lpstr>Presentations of the students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day in Lugoj</dc:title>
  <dc:creator>Dra</dc:creator>
  <cp:lastModifiedBy>Dra</cp:lastModifiedBy>
  <cp:revision>9</cp:revision>
  <dcterms:created xsi:type="dcterms:W3CDTF">2016-04-22T06:06:27Z</dcterms:created>
  <dcterms:modified xsi:type="dcterms:W3CDTF">2016-04-22T07:27:16Z</dcterms:modified>
</cp:coreProperties>
</file>