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644D20-6DB6-4BBD-BCA9-8D56918E0498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4770CF-E8BD-4E8E-B221-792960C4AB2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Bettina </a:t>
            </a:r>
            <a:r>
              <a:rPr lang="hu-HU" dirty="0" err="1" smtClean="0"/>
              <a:t>Ruezhofer</a:t>
            </a:r>
            <a:r>
              <a:rPr lang="hu-HU" dirty="0" smtClean="0"/>
              <a:t>, </a:t>
            </a:r>
            <a:r>
              <a:rPr lang="hu-HU" dirty="0" err="1" smtClean="0"/>
              <a:t>Jaroslava</a:t>
            </a:r>
            <a:r>
              <a:rPr lang="hu-HU" dirty="0" smtClean="0"/>
              <a:t> </a:t>
            </a:r>
            <a:r>
              <a:rPr lang="hu-HU" dirty="0" err="1" smtClean="0"/>
              <a:t>Mládková</a:t>
            </a:r>
            <a:r>
              <a:rPr lang="hu-HU" dirty="0" smtClean="0"/>
              <a:t>, </a:t>
            </a:r>
            <a:r>
              <a:rPr lang="hu-HU" dirty="0" err="1" smtClean="0"/>
              <a:t>Eli</a:t>
            </a:r>
            <a:r>
              <a:rPr lang="sk-SK" dirty="0" err="1" smtClean="0"/>
              <a:t>ška</a:t>
            </a:r>
            <a:r>
              <a:rPr lang="sk-SK" dirty="0" smtClean="0"/>
              <a:t> </a:t>
            </a:r>
            <a:r>
              <a:rPr lang="sk-SK" dirty="0" err="1"/>
              <a:t>K</a:t>
            </a:r>
            <a:r>
              <a:rPr lang="sk-SK" dirty="0" err="1" smtClean="0"/>
              <a:t>ašparová</a:t>
            </a:r>
            <a:r>
              <a:rPr lang="sk-SK" dirty="0" smtClean="0"/>
              <a:t>, </a:t>
            </a:r>
            <a:r>
              <a:rPr lang="sk-SK" dirty="0" err="1" smtClean="0"/>
              <a:t>Magyar</a:t>
            </a:r>
            <a:r>
              <a:rPr lang="sk-SK" dirty="0" smtClean="0"/>
              <a:t> </a:t>
            </a:r>
            <a:r>
              <a:rPr lang="sk-SK" dirty="0" err="1" smtClean="0"/>
              <a:t>Anita</a:t>
            </a:r>
            <a:r>
              <a:rPr lang="sk-SK" dirty="0" smtClean="0"/>
              <a:t>,</a:t>
            </a:r>
            <a:br>
              <a:rPr lang="sk-SK" dirty="0" smtClean="0"/>
            </a:br>
            <a:r>
              <a:rPr lang="sk-SK" dirty="0" smtClean="0"/>
              <a:t> Kalina </a:t>
            </a:r>
            <a:r>
              <a:rPr lang="sk-SK" dirty="0" err="1" smtClean="0"/>
              <a:t>Pekova</a:t>
            </a:r>
            <a:r>
              <a:rPr lang="sk-SK" dirty="0" smtClean="0"/>
              <a:t>, </a:t>
            </a:r>
            <a:r>
              <a:rPr lang="sk-SK" dirty="0" err="1" smtClean="0"/>
              <a:t>Grad</a:t>
            </a:r>
            <a:r>
              <a:rPr lang="sk-SK" dirty="0" smtClean="0"/>
              <a:t> </a:t>
            </a:r>
            <a:r>
              <a:rPr lang="sk-SK" dirty="0" err="1" smtClean="0"/>
              <a:t>Ana-Maria</a:t>
            </a:r>
            <a:r>
              <a:rPr lang="sk-SK" dirty="0" smtClean="0"/>
              <a:t>, </a:t>
            </a:r>
            <a:r>
              <a:rPr lang="sk-SK" dirty="0" err="1" smtClean="0"/>
              <a:t>Robert</a:t>
            </a:r>
            <a:r>
              <a:rPr lang="sk-SK" dirty="0" smtClean="0"/>
              <a:t> </a:t>
            </a:r>
            <a:r>
              <a:rPr lang="sk-SK" dirty="0" err="1" smtClean="0"/>
              <a:t>Hrmo</a:t>
            </a:r>
            <a:r>
              <a:rPr lang="sk-SK" dirty="0" smtClean="0"/>
              <a:t>, </a:t>
            </a:r>
            <a:r>
              <a:rPr lang="sk-SK" dirty="0" err="1" smtClean="0"/>
              <a:t>Dániel</a:t>
            </a:r>
            <a:r>
              <a:rPr lang="sk-SK" dirty="0" smtClean="0"/>
              <a:t> </a:t>
            </a:r>
            <a:r>
              <a:rPr lang="sk-SK" dirty="0" err="1" smtClean="0"/>
              <a:t>Gardenö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Slovakia – </a:t>
            </a:r>
            <a:r>
              <a:rPr lang="sk-SK" sz="6000" dirty="0" err="1" smtClean="0"/>
              <a:t>š</a:t>
            </a:r>
            <a:r>
              <a:rPr lang="sk-SK" dirty="0" err="1" smtClean="0"/>
              <a:t>t</a:t>
            </a:r>
            <a:r>
              <a:rPr lang="hu-HU" dirty="0" err="1" smtClean="0"/>
              <a:t>úrovo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2015 – Gray team</a:t>
            </a:r>
            <a:endParaRPr lang="sk-SK" dirty="0"/>
          </a:p>
        </p:txBody>
      </p:sp>
      <p:pic>
        <p:nvPicPr>
          <p:cNvPr id="1026" name="Picture 2" descr="https://upload.wikimedia.org/wikipedia/commons/thumb/8/8b/Flag_of_Austria_with_border.svg/640px-Flag_of_Austria_with_bord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481" y="2204864"/>
            <a:ext cx="1132312" cy="720080"/>
          </a:xfrm>
          <a:prstGeom prst="rect">
            <a:avLst/>
          </a:prstGeom>
          <a:noFill/>
        </p:spPr>
      </p:pic>
      <p:pic>
        <p:nvPicPr>
          <p:cNvPr id="1028" name="Picture 4" descr="http://shop.flagshop.com/media/catalog/product/cache/1/image/9df78eab33525d08d6e5fb8d27136e95/f/l/flag-world-czech-republ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13810"/>
            <a:ext cx="1152128" cy="767318"/>
          </a:xfrm>
          <a:prstGeom prst="rect">
            <a:avLst/>
          </a:prstGeom>
          <a:noFill/>
        </p:spPr>
      </p:pic>
      <p:pic>
        <p:nvPicPr>
          <p:cNvPr id="1030" name="Picture 6" descr="http://www.operationworld.org/files/ow/flags/hu-lg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861048"/>
            <a:ext cx="1080120" cy="720080"/>
          </a:xfrm>
          <a:prstGeom prst="rect">
            <a:avLst/>
          </a:prstGeom>
          <a:noFill/>
        </p:spPr>
      </p:pic>
      <p:pic>
        <p:nvPicPr>
          <p:cNvPr id="1032" name="Picture 8" descr="Bulgaria Flag Wallpaper , Image , Photo ,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132856"/>
            <a:ext cx="1152128" cy="648072"/>
          </a:xfrm>
          <a:prstGeom prst="rect">
            <a:avLst/>
          </a:prstGeom>
          <a:noFill/>
        </p:spPr>
      </p:pic>
      <p:pic>
        <p:nvPicPr>
          <p:cNvPr id="1034" name="Picture 10" descr="https://upload.wikimedia.org/wikipedia/commons/thumb/e/e6/Flag_of_Slovakia.svg/2000px-Flag_of_Slovakia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996952"/>
            <a:ext cx="1080120" cy="720081"/>
          </a:xfrm>
          <a:prstGeom prst="rect">
            <a:avLst/>
          </a:prstGeom>
          <a:noFill/>
        </p:spPr>
      </p:pic>
      <p:pic>
        <p:nvPicPr>
          <p:cNvPr id="1036" name="Picture 12" descr="https://upload.wikimedia.org/wikipedia/commons/0/00/Coat_of_arms_of_%C5%A0t%C3%BArov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348880"/>
            <a:ext cx="2016224" cy="2118624"/>
          </a:xfrm>
          <a:prstGeom prst="rect">
            <a:avLst/>
          </a:prstGeom>
          <a:noFill/>
        </p:spPr>
      </p:pic>
      <p:pic>
        <p:nvPicPr>
          <p:cNvPr id="1038" name="Picture 14" descr="https://upload.wikimedia.org/wikipedia/commons/thumb/7/73/Flag_of_Romania.svg/2000px-Flag_of_Romania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7596" y="2924945"/>
            <a:ext cx="1188132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Desktop\IMG_20151006_16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53544"/>
            <a:ext cx="5298875" cy="4104456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Desktop\IMG_20151006_163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92554" cy="374441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Desktop\IMG_20151006_161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-1"/>
            <a:ext cx="4427984" cy="375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19200"/>
          </a:xfrm>
        </p:spPr>
        <p:txBody>
          <a:bodyPr>
            <a:normAutofit/>
          </a:bodyPr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paying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smtClean="0"/>
              <a:t> </a:t>
            </a:r>
            <a:r>
              <a:rPr lang="sk-SK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35842" name="Picture 2" descr="http://uberhumor.com/wp-content/uploads/2011/04/these_funny_animals_656_640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056784" cy="47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2286000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err="1" smtClean="0"/>
              <a:t>Š</a:t>
            </a:r>
            <a:r>
              <a:rPr lang="sk-SK" sz="3200" dirty="0" err="1" smtClean="0"/>
              <a:t>t</a:t>
            </a:r>
            <a:r>
              <a:rPr lang="hu-HU" sz="3200" dirty="0" err="1" smtClean="0"/>
              <a:t>úrovo</a:t>
            </a:r>
            <a:endParaRPr lang="hu-HU" sz="3200" dirty="0" smtClean="0"/>
          </a:p>
          <a:p>
            <a:pPr algn="ctr"/>
            <a:r>
              <a:rPr lang="hu-HU" sz="3200" dirty="0" err="1" smtClean="0"/>
              <a:t>Bridge</a:t>
            </a:r>
            <a:endParaRPr lang="hu-HU" sz="3200" dirty="0" smtClean="0"/>
          </a:p>
          <a:p>
            <a:pPr algn="ctr"/>
            <a:r>
              <a:rPr lang="hu-HU" sz="3200" dirty="0" err="1" smtClean="0"/>
              <a:t>Gabčíkovo</a:t>
            </a:r>
            <a:endParaRPr lang="hu-HU" sz="3200" dirty="0" smtClean="0"/>
          </a:p>
          <a:p>
            <a:pPr algn="ctr"/>
            <a:r>
              <a:rPr lang="hu-HU" sz="3200" dirty="0" err="1" smtClean="0"/>
              <a:t>Bela</a:t>
            </a:r>
            <a:r>
              <a:rPr lang="hu-HU" sz="3200" dirty="0" smtClean="0"/>
              <a:t> </a:t>
            </a:r>
            <a:r>
              <a:rPr lang="hu-HU" sz="3200" dirty="0" err="1" smtClean="0"/>
              <a:t>Castle</a:t>
            </a:r>
            <a:endParaRPr lang="hu-HU" sz="32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6600" dirty="0" err="1" smtClean="0"/>
              <a:t>Content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Hungarian</a:t>
            </a:r>
            <a:r>
              <a:rPr lang="sk-SK" dirty="0" smtClean="0"/>
              <a:t> </a:t>
            </a:r>
            <a:r>
              <a:rPr lang="sk-SK" dirty="0" err="1" smtClean="0"/>
              <a:t>name</a:t>
            </a:r>
            <a:r>
              <a:rPr lang="sk-SK" dirty="0" smtClean="0"/>
              <a:t>: P</a:t>
            </a:r>
            <a:r>
              <a:rPr lang="hu-HU" dirty="0" err="1" smtClean="0"/>
              <a:t>árkány</a:t>
            </a:r>
            <a:endParaRPr lang="hu-HU" dirty="0" smtClean="0"/>
          </a:p>
          <a:p>
            <a:r>
              <a:rPr lang="hu-HU" dirty="0" err="1" smtClean="0"/>
              <a:t>It</a:t>
            </a:r>
            <a:r>
              <a:rPr lang="hu-HU" dirty="0" smtClean="0"/>
              <a:t> had </a:t>
            </a:r>
            <a:r>
              <a:rPr lang="hu-HU" dirty="0" err="1" smtClean="0"/>
              <a:t>names</a:t>
            </a:r>
            <a:r>
              <a:rPr lang="hu-HU" dirty="0" smtClean="0"/>
              <a:t>: </a:t>
            </a:r>
            <a:r>
              <a:rPr lang="hu-HU" dirty="0" err="1" smtClean="0"/>
              <a:t>Kakath</a:t>
            </a:r>
            <a:r>
              <a:rPr lang="hu-HU" dirty="0" smtClean="0"/>
              <a:t>, </a:t>
            </a:r>
            <a:r>
              <a:rPr lang="hu-HU" dirty="0" err="1" smtClean="0"/>
              <a:t>Parkan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It</a:t>
            </a:r>
            <a:r>
              <a:rPr lang="hu-HU" dirty="0" smtClean="0"/>
              <a:t> has </a:t>
            </a:r>
            <a:r>
              <a:rPr lang="hu-HU" dirty="0" err="1" smtClean="0"/>
              <a:t>approximately</a:t>
            </a:r>
            <a:r>
              <a:rPr lang="hu-HU" dirty="0" smtClean="0"/>
              <a:t> 12000 </a:t>
            </a:r>
            <a:r>
              <a:rPr lang="hu-HU" dirty="0" err="1" smtClean="0"/>
              <a:t>inhabitants</a:t>
            </a:r>
            <a:r>
              <a:rPr lang="hu-HU" dirty="0" smtClean="0"/>
              <a:t>.</a:t>
            </a:r>
          </a:p>
          <a:p>
            <a:r>
              <a:rPr lang="hu-HU" dirty="0" smtClean="0"/>
              <a:t>Rich </a:t>
            </a:r>
            <a:r>
              <a:rPr lang="hu-HU" dirty="0" err="1" smtClean="0"/>
              <a:t>history</a:t>
            </a:r>
            <a:r>
              <a:rPr lang="hu-HU" dirty="0" smtClean="0"/>
              <a:t> </a:t>
            </a:r>
            <a:r>
              <a:rPr lang="hu-HU" dirty="0" err="1" smtClean="0"/>
              <a:t>since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Dark</a:t>
            </a:r>
            <a:r>
              <a:rPr lang="hu-HU" dirty="0" smtClean="0"/>
              <a:t> </a:t>
            </a:r>
            <a:r>
              <a:rPr lang="hu-HU" dirty="0" err="1" smtClean="0"/>
              <a:t>Ages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Cultural</a:t>
            </a:r>
            <a:r>
              <a:rPr lang="hu-HU" dirty="0" smtClean="0"/>
              <a:t> </a:t>
            </a:r>
            <a:r>
              <a:rPr lang="hu-HU" dirty="0" err="1" smtClean="0"/>
              <a:t>events</a:t>
            </a:r>
            <a:r>
              <a:rPr lang="hu-HU" dirty="0" smtClean="0"/>
              <a:t> – Simon </a:t>
            </a:r>
            <a:r>
              <a:rPr lang="hu-HU" dirty="0" err="1" smtClean="0"/>
              <a:t>Juda</a:t>
            </a:r>
            <a:r>
              <a:rPr lang="hu-HU" dirty="0" smtClean="0"/>
              <a:t> market, </a:t>
            </a:r>
            <a:r>
              <a:rPr lang="hu-HU" dirty="0" err="1" smtClean="0"/>
              <a:t>festivals</a:t>
            </a:r>
            <a:r>
              <a:rPr lang="hu-HU" dirty="0" smtClean="0"/>
              <a:t>…</a:t>
            </a:r>
          </a:p>
          <a:p>
            <a:r>
              <a:rPr lang="hu-HU" dirty="0" err="1" smtClean="0"/>
              <a:t>Nice</a:t>
            </a:r>
            <a:r>
              <a:rPr lang="hu-HU" dirty="0" smtClean="0"/>
              <a:t> main </a:t>
            </a:r>
            <a:r>
              <a:rPr lang="hu-HU" dirty="0" err="1" smtClean="0"/>
              <a:t>street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fountains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Nice</a:t>
            </a:r>
            <a:r>
              <a:rPr lang="hu-HU" dirty="0" smtClean="0"/>
              <a:t> </a:t>
            </a:r>
            <a:r>
              <a:rPr lang="hu-HU" dirty="0" err="1" smtClean="0"/>
              <a:t>panorama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nearby</a:t>
            </a:r>
            <a:r>
              <a:rPr lang="hu-HU" dirty="0" smtClean="0"/>
              <a:t> </a:t>
            </a:r>
            <a:r>
              <a:rPr lang="hu-HU" dirty="0" err="1" smtClean="0"/>
              <a:t>hills</a:t>
            </a:r>
            <a:r>
              <a:rPr lang="hu-HU" dirty="0" smtClean="0"/>
              <a:t> and a </a:t>
            </a:r>
            <a:r>
              <a:rPr lang="hu-HU" dirty="0" err="1" smtClean="0"/>
              <a:t>view</a:t>
            </a:r>
            <a:r>
              <a:rPr lang="hu-HU" dirty="0" smtClean="0"/>
              <a:t> of </a:t>
            </a:r>
            <a:r>
              <a:rPr lang="hu-HU" dirty="0" err="1" smtClean="0"/>
              <a:t>Basilika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Vadaš</a:t>
            </a:r>
            <a:r>
              <a:rPr lang="hu-HU" dirty="0" smtClean="0"/>
              <a:t> </a:t>
            </a:r>
            <a:r>
              <a:rPr lang="hu-HU" dirty="0" err="1" smtClean="0"/>
              <a:t>Thermal</a:t>
            </a:r>
            <a:r>
              <a:rPr lang="hu-HU" dirty="0" smtClean="0"/>
              <a:t> </a:t>
            </a:r>
            <a:r>
              <a:rPr lang="hu-HU" dirty="0" err="1" smtClean="0"/>
              <a:t>Bath</a:t>
            </a:r>
            <a:r>
              <a:rPr lang="hu-HU" dirty="0" smtClean="0"/>
              <a:t> – </a:t>
            </a:r>
            <a:r>
              <a:rPr lang="hu-HU" dirty="0" err="1" smtClean="0"/>
              <a:t>one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biggest</a:t>
            </a:r>
            <a:r>
              <a:rPr lang="hu-HU" dirty="0" smtClean="0"/>
              <a:t> </a:t>
            </a:r>
            <a:r>
              <a:rPr lang="hu-HU" dirty="0" err="1" smtClean="0"/>
              <a:t>bath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Slovakia</a:t>
            </a:r>
            <a:r>
              <a:rPr lang="hu-HU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19200"/>
          </a:xfrm>
        </p:spPr>
        <p:txBody>
          <a:bodyPr/>
          <a:lstStyle/>
          <a:p>
            <a:r>
              <a:rPr lang="sk-SK" sz="5400" dirty="0" err="1" smtClean="0"/>
              <a:t>š</a:t>
            </a:r>
            <a:r>
              <a:rPr lang="sk-SK" dirty="0" err="1" smtClean="0"/>
              <a:t>t</a:t>
            </a:r>
            <a:r>
              <a:rPr lang="hu-HU" dirty="0" err="1" smtClean="0"/>
              <a:t>úrovo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IMG_20151005_131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2609" cy="410445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Desktop\IMG_20151007_16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5148064" cy="386104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Desktop\20151005_115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4752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built</a:t>
            </a:r>
            <a:r>
              <a:rPr lang="sk-SK" dirty="0" smtClean="0"/>
              <a:t> in 1895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sz="3600" dirty="0" err="1" smtClean="0"/>
              <a:t>š</a:t>
            </a:r>
            <a:r>
              <a:rPr lang="sk-SK" dirty="0" err="1" smtClean="0"/>
              <a:t>t</a:t>
            </a:r>
            <a:r>
              <a:rPr lang="hu-HU" dirty="0" err="1" smtClean="0"/>
              <a:t>úrovo</a:t>
            </a:r>
            <a:r>
              <a:rPr lang="hu-HU" dirty="0" smtClean="0"/>
              <a:t> and Esztergom.</a:t>
            </a:r>
          </a:p>
          <a:p>
            <a:r>
              <a:rPr lang="hu-HU" dirty="0" err="1" smtClean="0"/>
              <a:t>It</a:t>
            </a:r>
            <a:r>
              <a:rPr lang="hu-HU" dirty="0" smtClean="0"/>
              <a:t> has 5 </a:t>
            </a:r>
            <a:r>
              <a:rPr lang="hu-HU" dirty="0" err="1" smtClean="0"/>
              <a:t>pillars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demolished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retreating</a:t>
            </a:r>
            <a:r>
              <a:rPr lang="hu-HU" dirty="0" smtClean="0"/>
              <a:t> </a:t>
            </a:r>
            <a:r>
              <a:rPr lang="hu-HU" dirty="0" err="1" smtClean="0"/>
              <a:t>German</a:t>
            </a:r>
            <a:r>
              <a:rPr lang="hu-HU" dirty="0" smtClean="0"/>
              <a:t> </a:t>
            </a:r>
            <a:r>
              <a:rPr lang="hu-HU" dirty="0" err="1" smtClean="0"/>
              <a:t>troops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1945.</a:t>
            </a:r>
          </a:p>
          <a:p>
            <a:r>
              <a:rPr lang="hu-HU" dirty="0" err="1" smtClean="0"/>
              <a:t>Reconstructed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2001 </a:t>
            </a:r>
            <a:r>
              <a:rPr lang="hu-HU" dirty="0" err="1" smtClean="0"/>
              <a:t>October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Named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Emperor</a:t>
            </a:r>
            <a:r>
              <a:rPr lang="hu-HU" dirty="0" smtClean="0"/>
              <a:t> Franz Joseph´s </a:t>
            </a:r>
            <a:r>
              <a:rPr lang="hu-HU" dirty="0" err="1" smtClean="0"/>
              <a:t>daughter</a:t>
            </a:r>
            <a:r>
              <a:rPr lang="hu-HU" dirty="0" smtClean="0"/>
              <a:t>: </a:t>
            </a:r>
            <a:r>
              <a:rPr lang="sk-SK" dirty="0" smtClean="0"/>
              <a:t>Mária Valéria.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Bridge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Mária Valéria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www.szeretgom.hu/static/174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2" name="AutoShape 4" descr="https://www.szeretgom.hu/static/174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4" name="AutoShape 6" descr="https://www.szeretgom.hu/static/174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1" name="Picture 3" descr="C:\Documents and Settings\admin\Desktop\IMG_20151005_131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constructed</a:t>
            </a:r>
            <a:r>
              <a:rPr lang="sk-SK" dirty="0" smtClean="0"/>
              <a:t> in 1986 </a:t>
            </a:r>
            <a:r>
              <a:rPr lang="sk-SK" dirty="0" err="1" smtClean="0"/>
              <a:t>between</a:t>
            </a:r>
            <a:r>
              <a:rPr lang="sk-SK" dirty="0" smtClean="0"/>
              <a:t> Slovakia and </a:t>
            </a:r>
            <a:r>
              <a:rPr lang="sk-SK" dirty="0" err="1" smtClean="0"/>
              <a:t>Hungary</a:t>
            </a:r>
            <a:r>
              <a:rPr lang="sk-SK" dirty="0" smtClean="0"/>
              <a:t>. </a:t>
            </a:r>
          </a:p>
          <a:p>
            <a:r>
              <a:rPr lang="sk-SK" dirty="0" smtClean="0"/>
              <a:t>Slovak part: </a:t>
            </a:r>
            <a:r>
              <a:rPr lang="hu-HU" sz="2800" dirty="0" err="1" smtClean="0"/>
              <a:t>Gabčíkovo</a:t>
            </a:r>
            <a:endParaRPr lang="hu-HU" sz="2800" dirty="0" smtClean="0"/>
          </a:p>
          <a:p>
            <a:r>
              <a:rPr lang="hu-HU" sz="2800" dirty="0" err="1" smtClean="0"/>
              <a:t>Hungarian</a:t>
            </a:r>
            <a:r>
              <a:rPr lang="hu-HU" sz="2800" dirty="0" smtClean="0"/>
              <a:t> part: Nagymaros – </a:t>
            </a:r>
            <a:r>
              <a:rPr lang="hu-HU" sz="2800" dirty="0" err="1" smtClean="0"/>
              <a:t>this</a:t>
            </a:r>
            <a:r>
              <a:rPr lang="hu-HU" sz="2800" dirty="0" smtClean="0"/>
              <a:t> </a:t>
            </a:r>
            <a:r>
              <a:rPr lang="hu-HU" sz="2800" dirty="0" err="1" smtClean="0"/>
              <a:t>was</a:t>
            </a:r>
            <a:r>
              <a:rPr lang="hu-HU" sz="2800" dirty="0" smtClean="0"/>
              <a:t> </a:t>
            </a:r>
            <a:r>
              <a:rPr lang="hu-HU" sz="2800" dirty="0" err="1" smtClean="0"/>
              <a:t>not</a:t>
            </a:r>
            <a:r>
              <a:rPr lang="hu-HU" sz="2800" dirty="0" smtClean="0"/>
              <a:t> </a:t>
            </a:r>
            <a:r>
              <a:rPr lang="hu-HU" sz="2800" dirty="0" err="1" smtClean="0"/>
              <a:t>built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It</a:t>
            </a:r>
            <a:r>
              <a:rPr lang="hu-HU" sz="2800" dirty="0" smtClean="0"/>
              <a:t> </a:t>
            </a:r>
            <a:r>
              <a:rPr lang="hu-HU" sz="2800" dirty="0" err="1" smtClean="0"/>
              <a:t>gives</a:t>
            </a:r>
            <a:r>
              <a:rPr lang="hu-HU" sz="2800" dirty="0" smtClean="0"/>
              <a:t> 8% of </a:t>
            </a:r>
            <a:r>
              <a:rPr lang="hu-HU" sz="2800" dirty="0" err="1" smtClean="0"/>
              <a:t>electric</a:t>
            </a:r>
            <a:r>
              <a:rPr lang="hu-HU" sz="2800" dirty="0" smtClean="0"/>
              <a:t> </a:t>
            </a:r>
            <a:r>
              <a:rPr lang="hu-HU" sz="2800" dirty="0" err="1" smtClean="0"/>
              <a:t>energy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Slovakia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It</a:t>
            </a:r>
            <a:r>
              <a:rPr lang="hu-HU" sz="2800" dirty="0" smtClean="0"/>
              <a:t> is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biggest</a:t>
            </a:r>
            <a:r>
              <a:rPr lang="hu-HU" sz="2800" dirty="0" smtClean="0"/>
              <a:t> </a:t>
            </a:r>
            <a:r>
              <a:rPr lang="hu-HU" sz="2800" dirty="0" err="1" smtClean="0"/>
              <a:t>dam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Central</a:t>
            </a:r>
            <a:r>
              <a:rPr lang="hu-HU" sz="2800" dirty="0" smtClean="0"/>
              <a:t> Europe.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err="1" smtClean="0"/>
              <a:t>Gabčíkovo</a:t>
            </a:r>
            <a:r>
              <a:rPr lang="hu-HU" sz="4400" dirty="0" smtClean="0"/>
              <a:t> </a:t>
            </a:r>
            <a:r>
              <a:rPr lang="hu-HU" sz="4400" dirty="0" err="1" smtClean="0"/>
              <a:t>Dam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Documents and Settings\admin\Desktop\IMG_20151006_111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Construction</a:t>
            </a:r>
            <a:r>
              <a:rPr lang="sk-SK" dirty="0" smtClean="0"/>
              <a:t> </a:t>
            </a:r>
            <a:r>
              <a:rPr lang="sk-SK" dirty="0" err="1" smtClean="0"/>
              <a:t>started</a:t>
            </a:r>
            <a:r>
              <a:rPr lang="sk-SK" dirty="0" smtClean="0"/>
              <a:t> </a:t>
            </a:r>
            <a:r>
              <a:rPr lang="sk-SK" dirty="0" err="1" smtClean="0"/>
              <a:t>around</a:t>
            </a:r>
            <a:r>
              <a:rPr lang="sk-SK" dirty="0" smtClean="0"/>
              <a:t> 1770. </a:t>
            </a:r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built</a:t>
            </a:r>
            <a:r>
              <a:rPr lang="sk-SK" dirty="0" smtClean="0"/>
              <a:t> in </a:t>
            </a:r>
            <a:r>
              <a:rPr lang="sk-SK" dirty="0" err="1" smtClean="0"/>
              <a:t>Baroque</a:t>
            </a:r>
            <a:r>
              <a:rPr lang="sk-SK" dirty="0" smtClean="0"/>
              <a:t> </a:t>
            </a:r>
            <a:r>
              <a:rPr lang="sk-SK" dirty="0" err="1" smtClean="0"/>
              <a:t>style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damaged</a:t>
            </a:r>
            <a:r>
              <a:rPr lang="sk-SK" dirty="0" smtClean="0"/>
              <a:t> </a:t>
            </a:r>
            <a:r>
              <a:rPr lang="sk-SK" dirty="0" err="1" smtClean="0"/>
              <a:t>during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World</a:t>
            </a:r>
            <a:r>
              <a:rPr lang="sk-SK" dirty="0" smtClean="0"/>
              <a:t> </a:t>
            </a:r>
            <a:r>
              <a:rPr lang="sk-SK" dirty="0" err="1" smtClean="0"/>
              <a:t>Wars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Reconstructed</a:t>
            </a:r>
            <a:r>
              <a:rPr lang="sk-SK" dirty="0" smtClean="0"/>
              <a:t> </a:t>
            </a:r>
            <a:r>
              <a:rPr lang="sk-SK" dirty="0" err="1" smtClean="0"/>
              <a:t>since</a:t>
            </a:r>
            <a:r>
              <a:rPr lang="sk-SK" dirty="0" smtClean="0"/>
              <a:t> 2000.</a:t>
            </a:r>
          </a:p>
          <a:p>
            <a:r>
              <a:rPr lang="sk-SK" dirty="0" err="1" smtClean="0"/>
              <a:t>Nowadays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5* Hotel: </a:t>
            </a:r>
            <a:r>
              <a:rPr lang="sk-SK" b="1" dirty="0" err="1" smtClean="0"/>
              <a:t>Château</a:t>
            </a:r>
            <a:r>
              <a:rPr lang="sk-SK" b="1" dirty="0" smtClean="0"/>
              <a:t> </a:t>
            </a:r>
            <a:r>
              <a:rPr lang="sk-SK" b="1" dirty="0" err="1" smtClean="0"/>
              <a:t>Béla</a:t>
            </a:r>
            <a:endParaRPr lang="sk-SK" b="1" dirty="0" smtClean="0"/>
          </a:p>
          <a:p>
            <a:r>
              <a:rPr lang="sk-SK" dirty="0" err="1" smtClean="0"/>
              <a:t>Prince</a:t>
            </a:r>
            <a:r>
              <a:rPr lang="sk-SK" dirty="0" smtClean="0"/>
              <a:t>  </a:t>
            </a:r>
            <a:r>
              <a:rPr lang="sk-SK" dirty="0" err="1" smtClean="0"/>
              <a:t>Harry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</a:t>
            </a:r>
            <a:r>
              <a:rPr lang="sk-SK" dirty="0" err="1" smtClean="0"/>
              <a:t>participated</a:t>
            </a:r>
            <a:r>
              <a:rPr lang="sk-SK" dirty="0" smtClean="0"/>
              <a:t> in a </a:t>
            </a:r>
            <a:r>
              <a:rPr lang="sk-SK" dirty="0" err="1" smtClean="0"/>
              <a:t>wedding</a:t>
            </a:r>
            <a:r>
              <a:rPr lang="sk-SK" dirty="0" smtClean="0"/>
              <a:t> </a:t>
            </a:r>
            <a:r>
              <a:rPr lang="sk-SK" dirty="0" err="1" smtClean="0"/>
              <a:t>which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held</a:t>
            </a:r>
            <a:r>
              <a:rPr lang="sk-SK" dirty="0" smtClean="0"/>
              <a:t> </a:t>
            </a:r>
            <a:r>
              <a:rPr lang="sk-SK" dirty="0" err="1" smtClean="0"/>
              <a:t>here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u-HU" sz="4400" dirty="0" err="1" smtClean="0"/>
              <a:t>Bela</a:t>
            </a:r>
            <a:r>
              <a:rPr lang="hu-HU" sz="4400" dirty="0" smtClean="0"/>
              <a:t> </a:t>
            </a:r>
            <a:r>
              <a:rPr lang="hu-HU" sz="4400" dirty="0" err="1" smtClean="0"/>
              <a:t>Castle</a:t>
            </a:r>
            <a:r>
              <a:rPr lang="hu-HU" sz="4400" dirty="0" smtClean="0"/>
              <a:t/>
            </a:r>
            <a:br>
              <a:rPr lang="hu-HU" sz="4400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237</Words>
  <Application>Microsoft Office PowerPoint</Application>
  <PresentationFormat>Prezentácia na obrazovke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Papier</vt:lpstr>
      <vt:lpstr>Slovakia – štúrovo 2015 – Gray team</vt:lpstr>
      <vt:lpstr>Content</vt:lpstr>
      <vt:lpstr>štúrovo</vt:lpstr>
      <vt:lpstr>Snímka 4</vt:lpstr>
      <vt:lpstr>Bridge of Mária Valéria</vt:lpstr>
      <vt:lpstr>Snímka 6</vt:lpstr>
      <vt:lpstr>Gabčíkovo Dam</vt:lpstr>
      <vt:lpstr>Snímka 8</vt:lpstr>
      <vt:lpstr>Bela Castle </vt:lpstr>
      <vt:lpstr>Snímka 10</vt:lpstr>
      <vt:lpstr>Thank you for paying attention 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 – štúrovo 2015</dc:title>
  <dc:creator>admin</dc:creator>
  <cp:lastModifiedBy>admin</cp:lastModifiedBy>
  <cp:revision>8</cp:revision>
  <dcterms:created xsi:type="dcterms:W3CDTF">2015-10-07T08:21:35Z</dcterms:created>
  <dcterms:modified xsi:type="dcterms:W3CDTF">2015-10-09T07:58:19Z</dcterms:modified>
</cp:coreProperties>
</file>