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5CAF-FF17-42E7-BB7A-DC2C135819E9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B31E-6CA9-4089-922F-C3973AB39DFC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5CAF-FF17-42E7-BB7A-DC2C135819E9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B31E-6CA9-4089-922F-C3973AB39DF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5CAF-FF17-42E7-BB7A-DC2C135819E9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B31E-6CA9-4089-922F-C3973AB39DF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5CAF-FF17-42E7-BB7A-DC2C135819E9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B31E-6CA9-4089-922F-C3973AB39DF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5CAF-FF17-42E7-BB7A-DC2C135819E9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B31E-6CA9-4089-922F-C3973AB39DFC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5CAF-FF17-42E7-BB7A-DC2C135819E9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B31E-6CA9-4089-922F-C3973AB39DF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5CAF-FF17-42E7-BB7A-DC2C135819E9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B31E-6CA9-4089-922F-C3973AB39DF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5CAF-FF17-42E7-BB7A-DC2C135819E9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B31E-6CA9-4089-922F-C3973AB39DF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5CAF-FF17-42E7-BB7A-DC2C135819E9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B31E-6CA9-4089-922F-C3973AB39DF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5CAF-FF17-42E7-BB7A-DC2C135819E9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B31E-6CA9-4089-922F-C3973AB39DF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5CAF-FF17-42E7-BB7A-DC2C135819E9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232B31E-6CA9-4089-922F-C3973AB39DFC}" type="slidenum">
              <a:rPr lang="sk-SK" smtClean="0"/>
              <a:t>‹#›</a:t>
            </a:fld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5C5CAF-FF17-42E7-BB7A-DC2C135819E9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32B31E-6CA9-4089-922F-C3973AB39DFC}" type="slidenum">
              <a:rPr lang="sk-SK" smtClean="0"/>
              <a:t>‹#›</a:t>
            </a:fld>
            <a:endParaRPr lang="sk-SK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Esztergom</a:t>
            </a:r>
            <a:r>
              <a:rPr lang="sk-SK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and Bratislava</a:t>
            </a:r>
            <a:endParaRPr lang="sk-SK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43200" y="5087175"/>
            <a:ext cx="6400800" cy="1752600"/>
          </a:xfrm>
        </p:spPr>
        <p:txBody>
          <a:bodyPr/>
          <a:lstStyle/>
          <a:p>
            <a:r>
              <a:rPr lang="sk-SK" dirty="0" smtClean="0"/>
              <a:t>Team </a:t>
            </a:r>
            <a:r>
              <a:rPr lang="sk-SK" dirty="0" err="1" smtClean="0"/>
              <a:t>pink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8763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Our</a:t>
            </a:r>
            <a:r>
              <a:rPr lang="sk-SK" dirty="0" smtClean="0"/>
              <a:t> </a:t>
            </a:r>
            <a:r>
              <a:rPr lang="sk-SK" dirty="0" err="1" smtClean="0"/>
              <a:t>trip</a:t>
            </a:r>
            <a:r>
              <a:rPr lang="sk-SK" dirty="0" smtClean="0"/>
              <a:t> to </a:t>
            </a:r>
            <a:r>
              <a:rPr lang="sk-SK" dirty="0" err="1" smtClean="0"/>
              <a:t>Esztergom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Bridge</a:t>
            </a:r>
            <a:r>
              <a:rPr lang="sk-SK" dirty="0" smtClean="0"/>
              <a:t> Mária Valéria-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now</a:t>
            </a:r>
            <a:r>
              <a:rPr lang="sk-SK" dirty="0" smtClean="0"/>
              <a:t> </a:t>
            </a:r>
            <a:r>
              <a:rPr lang="sk-SK" dirty="0" err="1" smtClean="0"/>
              <a:t>rebuild</a:t>
            </a:r>
            <a:r>
              <a:rPr lang="sk-SK" dirty="0" smtClean="0"/>
              <a:t> </a:t>
            </a:r>
            <a:r>
              <a:rPr lang="sk-SK" dirty="0" err="1" smtClean="0"/>
              <a:t>bridge</a:t>
            </a:r>
            <a:r>
              <a:rPr lang="sk-SK" dirty="0" smtClean="0"/>
              <a:t> </a:t>
            </a:r>
            <a:r>
              <a:rPr lang="sk-SK" dirty="0" err="1" smtClean="0"/>
              <a:t>which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blowed</a:t>
            </a:r>
            <a:r>
              <a:rPr lang="sk-SK" dirty="0" smtClean="0"/>
              <a:t> </a:t>
            </a:r>
            <a:r>
              <a:rPr lang="sk-SK" dirty="0" err="1" smtClean="0"/>
              <a:t>up</a:t>
            </a:r>
            <a:r>
              <a:rPr lang="sk-SK" dirty="0" smtClean="0"/>
              <a:t> by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fleeing</a:t>
            </a:r>
            <a:r>
              <a:rPr lang="sk-SK" dirty="0" smtClean="0"/>
              <a:t> </a:t>
            </a:r>
            <a:r>
              <a:rPr lang="sk-SK" dirty="0" err="1" smtClean="0"/>
              <a:t>germans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dirty="0" err="1" smtClean="0"/>
              <a:t>Danube</a:t>
            </a:r>
            <a:r>
              <a:rPr lang="sk-SK" dirty="0" smtClean="0"/>
              <a:t> </a:t>
            </a:r>
            <a:r>
              <a:rPr lang="sk-SK" dirty="0" err="1" smtClean="0"/>
              <a:t>museum</a:t>
            </a:r>
            <a:r>
              <a:rPr lang="sk-SK" dirty="0" smtClean="0"/>
              <a:t>- </a:t>
            </a:r>
            <a:r>
              <a:rPr lang="sk-SK" dirty="0" err="1" smtClean="0"/>
              <a:t>History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river</a:t>
            </a:r>
            <a:r>
              <a:rPr lang="sk-SK" dirty="0" smtClean="0"/>
              <a:t> </a:t>
            </a:r>
            <a:r>
              <a:rPr lang="sk-SK" dirty="0" err="1" smtClean="0"/>
              <a:t>danube</a:t>
            </a:r>
            <a:r>
              <a:rPr lang="sk-SK" dirty="0" smtClean="0"/>
              <a:t> and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people</a:t>
            </a:r>
            <a:r>
              <a:rPr lang="sk-SK" dirty="0" smtClean="0"/>
              <a:t>, and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nature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our</a:t>
            </a:r>
            <a:r>
              <a:rPr lang="sk-SK" dirty="0" smtClean="0"/>
              <a:t> </a:t>
            </a:r>
            <a:r>
              <a:rPr lang="sk-SK" dirty="0" err="1" smtClean="0"/>
              <a:t>region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dirty="0" smtClean="0"/>
              <a:t>Bazilika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Esztergom</a:t>
            </a:r>
            <a:r>
              <a:rPr lang="sk-SK" dirty="0" smtClean="0"/>
              <a:t>- 18th </a:t>
            </a:r>
            <a:r>
              <a:rPr lang="sk-SK" dirty="0" err="1" smtClean="0"/>
              <a:t>biggest</a:t>
            </a:r>
            <a:r>
              <a:rPr lang="sk-SK" dirty="0" smtClean="0"/>
              <a:t> </a:t>
            </a:r>
            <a:r>
              <a:rPr lang="sk-SK" dirty="0" err="1" smtClean="0"/>
              <a:t>church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world</a:t>
            </a:r>
            <a:r>
              <a:rPr lang="sk-SK" dirty="0" smtClean="0"/>
              <a:t>.</a:t>
            </a:r>
          </a:p>
          <a:p>
            <a:r>
              <a:rPr lang="sk-SK" dirty="0" smtClean="0"/>
              <a:t>Statue </a:t>
            </a:r>
            <a:r>
              <a:rPr lang="sk-SK" dirty="0" err="1" smtClean="0"/>
              <a:t>of</a:t>
            </a:r>
            <a:r>
              <a:rPr lang="sk-SK" dirty="0" smtClean="0"/>
              <a:t> St. </a:t>
            </a:r>
            <a:r>
              <a:rPr lang="sk-SK" dirty="0" err="1" smtClean="0"/>
              <a:t>Istvan</a:t>
            </a:r>
            <a:r>
              <a:rPr lang="sk-SK" dirty="0" smtClean="0"/>
              <a:t>- 1st </a:t>
            </a:r>
            <a:r>
              <a:rPr lang="sk-SK" dirty="0" err="1" smtClean="0"/>
              <a:t>king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Hungary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3452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4" y="0"/>
            <a:ext cx="5243264" cy="39324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378" y="1910"/>
            <a:ext cx="3862586" cy="68560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66796" y="2726230"/>
            <a:ext cx="2972614" cy="52763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032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Bratislava,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capital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Slovakia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castle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Bratislava.</a:t>
            </a:r>
          </a:p>
          <a:p>
            <a:endParaRPr lang="sk-SK" dirty="0" smtClean="0"/>
          </a:p>
          <a:p>
            <a:r>
              <a:rPr lang="sk-SK" dirty="0" smtClean="0"/>
              <a:t> </a:t>
            </a:r>
            <a:r>
              <a:rPr lang="sk-SK" dirty="0" err="1" smtClean="0"/>
              <a:t>Blue</a:t>
            </a:r>
            <a:r>
              <a:rPr lang="sk-SK" dirty="0" smtClean="0"/>
              <a:t> </a:t>
            </a:r>
            <a:r>
              <a:rPr lang="sk-SK" dirty="0" err="1" smtClean="0"/>
              <a:t>church</a:t>
            </a:r>
            <a:r>
              <a:rPr lang="sk-SK" dirty="0" smtClean="0"/>
              <a:t>.</a:t>
            </a:r>
          </a:p>
          <a:p>
            <a:endParaRPr lang="sk-SK" dirty="0"/>
          </a:p>
          <a:p>
            <a:r>
              <a:rPr lang="sk-SK" dirty="0" err="1" smtClean="0"/>
              <a:t>Old</a:t>
            </a:r>
            <a:r>
              <a:rPr lang="sk-SK" dirty="0" smtClean="0"/>
              <a:t> </a:t>
            </a:r>
            <a:r>
              <a:rPr lang="sk-SK" dirty="0" err="1" smtClean="0"/>
              <a:t>town</a:t>
            </a:r>
            <a:r>
              <a:rPr lang="sk-SK" dirty="0" smtClean="0"/>
              <a:t>/ </a:t>
            </a:r>
            <a:r>
              <a:rPr lang="sk-SK" dirty="0" err="1" smtClean="0"/>
              <a:t>Michael´s</a:t>
            </a:r>
            <a:r>
              <a:rPr lang="sk-SK" dirty="0" smtClean="0"/>
              <a:t>  Gate, </a:t>
            </a:r>
            <a:r>
              <a:rPr lang="sk-SK" dirty="0" err="1" smtClean="0"/>
              <a:t>Primacial</a:t>
            </a:r>
            <a:r>
              <a:rPr lang="sk-SK" dirty="0" smtClean="0"/>
              <a:t> </a:t>
            </a:r>
            <a:r>
              <a:rPr lang="sk-SK" dirty="0" err="1" smtClean="0"/>
              <a:t>palace</a:t>
            </a:r>
            <a:r>
              <a:rPr lang="sk-SK" dirty="0" smtClean="0"/>
              <a:t>, </a:t>
            </a:r>
            <a:r>
              <a:rPr lang="sk-SK" dirty="0" err="1" smtClean="0"/>
              <a:t>National</a:t>
            </a:r>
            <a:r>
              <a:rPr lang="sk-SK" dirty="0" smtClean="0"/>
              <a:t> </a:t>
            </a:r>
            <a:r>
              <a:rPr lang="sk-SK" dirty="0" err="1" smtClean="0"/>
              <a:t>theatre</a:t>
            </a:r>
            <a:r>
              <a:rPr lang="sk-SK" dirty="0" smtClean="0"/>
              <a:t>, </a:t>
            </a:r>
            <a:r>
              <a:rPr lang="sk-SK" dirty="0" err="1" smtClean="0"/>
              <a:t>Cathedral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St. Martin</a:t>
            </a:r>
          </a:p>
          <a:p>
            <a:endParaRPr lang="sk-SK" dirty="0"/>
          </a:p>
          <a:p>
            <a:r>
              <a:rPr lang="sk-SK" dirty="0" err="1" smtClean="0"/>
              <a:t>Shopping</a:t>
            </a:r>
            <a:r>
              <a:rPr lang="sk-SK" dirty="0" smtClean="0"/>
              <a:t> centre </a:t>
            </a:r>
            <a:r>
              <a:rPr lang="sk-SK" dirty="0" err="1" smtClean="0"/>
              <a:t>next</a:t>
            </a:r>
            <a:r>
              <a:rPr lang="sk-SK" dirty="0" smtClean="0"/>
              <a:t> to </a:t>
            </a:r>
            <a:r>
              <a:rPr lang="sk-SK" dirty="0" err="1"/>
              <a:t>r</a:t>
            </a:r>
            <a:r>
              <a:rPr lang="sk-SK" dirty="0" err="1" smtClean="0"/>
              <a:t>iver</a:t>
            </a:r>
            <a:r>
              <a:rPr lang="sk-SK" dirty="0" smtClean="0"/>
              <a:t> </a:t>
            </a:r>
            <a:r>
              <a:rPr lang="sk-SK" dirty="0" err="1" smtClean="0"/>
              <a:t>Danube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9904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14" y="-151649"/>
            <a:ext cx="4038600" cy="7168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skola\Desktop\12080791_990904137632918_1237293177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914" cy="686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23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56" y="2924944"/>
            <a:ext cx="912495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THANK YOU FOR PAYING ATTENTION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1843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Nadšeni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108</Words>
  <Application>Microsoft Office PowerPoint</Application>
  <PresentationFormat>Prezentácia na obrazovke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Tok</vt:lpstr>
      <vt:lpstr>Esztergom and Bratislava</vt:lpstr>
      <vt:lpstr>Our trip to Esztergom:</vt:lpstr>
      <vt:lpstr>Prezentácia programu PowerPoint</vt:lpstr>
      <vt:lpstr>Bratislava, the capital of Slovakia</vt:lpstr>
      <vt:lpstr>Prezentácia programu PowerPoint</vt:lpstr>
      <vt:lpstr>THANK YOU FOR PAYING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Esztergom and Bratislava</dc:title>
  <dc:creator>skola</dc:creator>
  <cp:lastModifiedBy>skola</cp:lastModifiedBy>
  <cp:revision>4</cp:revision>
  <dcterms:created xsi:type="dcterms:W3CDTF">2015-10-09T07:11:11Z</dcterms:created>
  <dcterms:modified xsi:type="dcterms:W3CDTF">2015-10-09T08:04:00Z</dcterms:modified>
</cp:coreProperties>
</file>