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56" autoAdjust="0"/>
    <p:restoredTop sz="94660"/>
  </p:normalViewPr>
  <p:slideViewPr>
    <p:cSldViewPr>
      <p:cViewPr varScale="1">
        <p:scale>
          <a:sx n="104" d="100"/>
          <a:sy n="104" d="100"/>
        </p:scale>
        <p:origin x="-1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5AF165B-D8C6-4DFF-9B0A-7C1AF63F114D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C9E9EB0-42B0-4812-B260-7D0FEFA98CE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F165B-D8C6-4DFF-9B0A-7C1AF63F114D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9EB0-42B0-4812-B260-7D0FEFA98CE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F165B-D8C6-4DFF-9B0A-7C1AF63F114D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9EB0-42B0-4812-B260-7D0FEFA98CE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5AF165B-D8C6-4DFF-9B0A-7C1AF63F114D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9E9EB0-42B0-4812-B260-7D0FEFA98C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5AF165B-D8C6-4DFF-9B0A-7C1AF63F114D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C9E9EB0-42B0-4812-B260-7D0FEFA98CE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F165B-D8C6-4DFF-9B0A-7C1AF63F114D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9EB0-42B0-4812-B260-7D0FEFA98C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F165B-D8C6-4DFF-9B0A-7C1AF63F114D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9EB0-42B0-4812-B260-7D0FEFA98C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AF165B-D8C6-4DFF-9B0A-7C1AF63F114D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9E9EB0-42B0-4812-B260-7D0FEFA98C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F165B-D8C6-4DFF-9B0A-7C1AF63F114D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E9EB0-42B0-4812-B260-7D0FEFA98CE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5AF165B-D8C6-4DFF-9B0A-7C1AF63F114D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9E9EB0-42B0-4812-B260-7D0FEFA98C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5AF165B-D8C6-4DFF-9B0A-7C1AF63F114D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9E9EB0-42B0-4812-B260-7D0FEFA98C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5AF165B-D8C6-4DFF-9B0A-7C1AF63F114D}" type="datetimeFigureOut">
              <a:rPr lang="en-US" smtClean="0"/>
              <a:t>4/22/2016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C9E9EB0-42B0-4812-B260-7D0FEFA98CE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76200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n-US" sz="11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</a:rPr>
              <a:t>Lugoj</a:t>
            </a:r>
            <a:endParaRPr lang="en-US" sz="115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2766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en-US" sz="4800" i="1" dirty="0" smtClean="0">
                <a:solidFill>
                  <a:schemeClr val="tx1"/>
                </a:solidFill>
                <a:latin typeface="Bodoni MT Black" pitchFamily="18" charset="0"/>
              </a:rPr>
              <a:t>Wednesday</a:t>
            </a:r>
          </a:p>
          <a:p>
            <a:pPr algn="ctr"/>
            <a:r>
              <a:rPr lang="en-US" sz="4800" i="1" dirty="0" smtClean="0">
                <a:solidFill>
                  <a:schemeClr val="tx1"/>
                </a:solidFill>
                <a:latin typeface="Bodoni MT Black" pitchFamily="18" charset="0"/>
              </a:rPr>
              <a:t>Afternoon</a:t>
            </a:r>
            <a:endParaRPr lang="en-US" sz="3600" i="1" dirty="0">
              <a:solidFill>
                <a:schemeClr val="tx1"/>
              </a:solidFill>
              <a:latin typeface="Bodoni MT Black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5486400"/>
            <a:ext cx="2735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Proposed by </a:t>
            </a:r>
            <a:r>
              <a:rPr lang="en-US" b="1" dirty="0" smtClean="0"/>
              <a:t>PR Group</a:t>
            </a:r>
            <a:endParaRPr lang="en-US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6172200" cy="986790"/>
          </a:xfrm>
        </p:spPr>
        <p:txBody>
          <a:bodyPr>
            <a:normAutofit/>
          </a:bodyPr>
          <a:lstStyle/>
          <a:p>
            <a:pPr algn="ctr"/>
            <a:r>
              <a:rPr lang="en-US" sz="3600" i="1" dirty="0" smtClean="0">
                <a:solidFill>
                  <a:schemeClr val="tx1"/>
                </a:solidFill>
                <a:latin typeface="Castellar" pitchFamily="18" charset="0"/>
              </a:rPr>
              <a:t>Introduction</a:t>
            </a:r>
            <a:endParaRPr lang="en-US" sz="3600" i="1" dirty="0">
              <a:solidFill>
                <a:schemeClr val="tx1"/>
              </a:solidFill>
              <a:latin typeface="Castellar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1981200"/>
            <a:ext cx="6172200" cy="3429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The way we spent the day of Wednesday, on afternoon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b="1" dirty="0" smtClean="0"/>
              <a:t>First Specimen Lesson:</a:t>
            </a:r>
          </a:p>
          <a:p>
            <a:pPr lvl="1"/>
            <a:r>
              <a:rPr lang="en-US" sz="2400" b="1" dirty="0" smtClean="0">
                <a:latin typeface="Agency FB" pitchFamily="34" charset="0"/>
              </a:rPr>
              <a:t>How to set up a business?!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b="1" dirty="0" smtClean="0"/>
              <a:t> </a:t>
            </a:r>
            <a:r>
              <a:rPr lang="en-US" sz="2400" b="1" dirty="0" smtClean="0"/>
              <a:t>Second Specimen Lesson:</a:t>
            </a:r>
          </a:p>
          <a:p>
            <a:pPr lvl="1"/>
            <a:r>
              <a:rPr lang="en-US" sz="2400" b="1" dirty="0" smtClean="0">
                <a:latin typeface="Agency FB" pitchFamily="34" charset="0"/>
              </a:rPr>
              <a:t>Honey-Bee Disappearing 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b="1" dirty="0" smtClean="0"/>
              <a:t>Talent Show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set up a business?!</a:t>
            </a:r>
            <a:endParaRPr lang="en-US" dirty="0"/>
          </a:p>
        </p:txBody>
      </p:sp>
      <p:pic>
        <p:nvPicPr>
          <p:cNvPr id="4" name="Content Placeholder 3" descr="13059549_958554140929368_1027628463_n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3000" y="1751012"/>
            <a:ext cx="6096000" cy="4572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Honey-Bee Disappearing</a:t>
            </a:r>
            <a:endParaRPr lang="en-US" dirty="0"/>
          </a:p>
        </p:txBody>
      </p:sp>
      <p:pic>
        <p:nvPicPr>
          <p:cNvPr id="4" name="Content Placeholder 3" descr="13001061_10209735297839494_3446002263419862379_n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41916" y="1600200"/>
            <a:ext cx="6498167" cy="48736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Castellar" pitchFamily="18" charset="0"/>
              </a:rPr>
              <a:t>Talent</a:t>
            </a:r>
            <a:r>
              <a:rPr lang="en-US" sz="4000" dirty="0" smtClean="0">
                <a:latin typeface="Castellar" pitchFamily="18" charset="0"/>
              </a:rPr>
              <a:t> </a:t>
            </a:r>
            <a:r>
              <a:rPr lang="en-US" sz="4000" b="1" dirty="0" smtClean="0">
                <a:latin typeface="Castellar" pitchFamily="18" charset="0"/>
              </a:rPr>
              <a:t>show</a:t>
            </a:r>
            <a:endParaRPr lang="en-US" sz="4000" b="1" dirty="0">
              <a:latin typeface="Castellar" pitchFamily="18" charset="0"/>
            </a:endParaRPr>
          </a:p>
        </p:txBody>
      </p:sp>
      <p:pic>
        <p:nvPicPr>
          <p:cNvPr id="10" name="Content Placeholder 9" descr="dan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18560" y="1752600"/>
            <a:ext cx="7197386" cy="48006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081794_958554127596036_2049929039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4648200" cy="3486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13001061_10209735297839494_3446002263419862379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3276600"/>
            <a:ext cx="4775200" cy="3581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13000181_10209735317919996_6404232277570701811_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1295400"/>
            <a:ext cx="4267200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Bradley Hand ITC" pitchFamily="66" charset="0"/>
              </a:rPr>
              <a:t>Thank you for your attention!</a:t>
            </a:r>
            <a:endParaRPr lang="en-US" sz="3600" b="1" dirty="0">
              <a:latin typeface="Bradley Hand ITC" pitchFamily="66" charset="0"/>
            </a:endParaRPr>
          </a:p>
        </p:txBody>
      </p:sp>
      <p:pic>
        <p:nvPicPr>
          <p:cNvPr id="5" name="Content Placeholder 4" descr="serious photo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2400" y="2209800"/>
            <a:ext cx="4064000" cy="30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Content Placeholder 5" descr="funny photo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270375" y="2286000"/>
            <a:ext cx="3962400" cy="297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457200" y="5349895"/>
            <a:ext cx="7543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Bodoni MT Black" pitchFamily="18" charset="0"/>
              </a:rPr>
              <a:t>PR Team Forever!</a:t>
            </a:r>
          </a:p>
          <a:p>
            <a:pPr algn="ctr"/>
            <a:r>
              <a:rPr lang="en-US" dirty="0" smtClean="0">
                <a:latin typeface="Bodoni MT Black" pitchFamily="18" charset="0"/>
              </a:rPr>
              <a:t> Andrea, </a:t>
            </a:r>
            <a:r>
              <a:rPr lang="en-US" dirty="0" smtClean="0">
                <a:latin typeface="Bodoni MT Black" pitchFamily="18" charset="0"/>
              </a:rPr>
              <a:t>Madalina</a:t>
            </a:r>
            <a:r>
              <a:rPr lang="en-US" dirty="0" smtClean="0">
                <a:latin typeface="Bodoni MT Black" pitchFamily="18" charset="0"/>
              </a:rPr>
              <a:t>, </a:t>
            </a:r>
            <a:r>
              <a:rPr lang="en-US" dirty="0" smtClean="0">
                <a:latin typeface="Bodoni MT Black" pitchFamily="18" charset="0"/>
              </a:rPr>
              <a:t>Vivi</a:t>
            </a:r>
            <a:r>
              <a:rPr lang="en-US" dirty="0" smtClean="0">
                <a:latin typeface="Bodoni MT Black" pitchFamily="18" charset="0"/>
              </a:rPr>
              <a:t>, </a:t>
            </a:r>
            <a:r>
              <a:rPr lang="en-US" dirty="0" smtClean="0">
                <a:latin typeface="Bodoni MT Black" pitchFamily="18" charset="0"/>
              </a:rPr>
              <a:t>Timon</a:t>
            </a:r>
            <a:r>
              <a:rPr lang="en-US" dirty="0" smtClean="0">
                <a:latin typeface="Bodoni MT Black" pitchFamily="18" charset="0"/>
              </a:rPr>
              <a:t>,  </a:t>
            </a:r>
            <a:r>
              <a:rPr lang="en-US" dirty="0" smtClean="0">
                <a:latin typeface="Bodoni MT Black" pitchFamily="18" charset="0"/>
              </a:rPr>
              <a:t>Kristian</a:t>
            </a:r>
            <a:r>
              <a:rPr lang="en-US" dirty="0" smtClean="0">
                <a:latin typeface="Bodoni MT Black" pitchFamily="18" charset="0"/>
              </a:rPr>
              <a:t>, </a:t>
            </a:r>
            <a:r>
              <a:rPr lang="en-US" dirty="0" smtClean="0">
                <a:latin typeface="Bodoni MT Black" pitchFamily="18" charset="0"/>
              </a:rPr>
              <a:t>Raluca</a:t>
            </a:r>
            <a:r>
              <a:rPr lang="en-US" dirty="0" smtClean="0">
                <a:latin typeface="Bodoni MT Black" pitchFamily="18" charset="0"/>
              </a:rPr>
              <a:t>, </a:t>
            </a:r>
            <a:r>
              <a:rPr lang="en-US" dirty="0" err="1" smtClean="0">
                <a:latin typeface="Bodoni MT Black" pitchFamily="18" charset="0"/>
              </a:rPr>
              <a:t>Ralitsa</a:t>
            </a:r>
            <a:r>
              <a:rPr lang="en-US" dirty="0" smtClean="0">
                <a:latin typeface="Bodoni MT Black" pitchFamily="18" charset="0"/>
              </a:rPr>
              <a:t>, Andrei, </a:t>
            </a:r>
            <a:r>
              <a:rPr lang="en-US" dirty="0" smtClean="0">
                <a:latin typeface="Bodoni MT Black" pitchFamily="18" charset="0"/>
              </a:rPr>
              <a:t>Tereza</a:t>
            </a:r>
            <a:r>
              <a:rPr lang="en-US" dirty="0" smtClean="0">
                <a:latin typeface="Bodoni MT Black" pitchFamily="18" charset="0"/>
              </a:rPr>
              <a:t> and Natalia.</a:t>
            </a:r>
            <a:endParaRPr lang="en-US" dirty="0">
              <a:latin typeface="Bodoni MT Black" pitchFamily="18" charset="0"/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</TotalTime>
  <Words>81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Lugoj</vt:lpstr>
      <vt:lpstr>Introduction</vt:lpstr>
      <vt:lpstr>How to set up a business?!</vt:lpstr>
      <vt:lpstr>Honey-Bee Disappearing</vt:lpstr>
      <vt:lpstr>Talent show</vt:lpstr>
      <vt:lpstr>Slide 6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Lugoj</dc:title>
  <dc:creator>Elev</dc:creator>
  <cp:lastModifiedBy>Elev</cp:lastModifiedBy>
  <cp:revision>8</cp:revision>
  <dcterms:created xsi:type="dcterms:W3CDTF">2016-04-22T06:07:20Z</dcterms:created>
  <dcterms:modified xsi:type="dcterms:W3CDTF">2016-04-22T07:21:08Z</dcterms:modified>
</cp:coreProperties>
</file>