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955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51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519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371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0359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4136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65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4048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982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527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19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177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253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456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71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7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868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47FA7-F318-4A82-B369-2C96116B415A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5F695-8D64-49C1-99CD-1CD4E19F1F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1414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JOHNSON CONTROLS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 a global diversified technology and industrial leader serving customers in more than 150 countries.</a:t>
            </a:r>
            <a:br>
              <a:rPr lang="en-US" dirty="0"/>
            </a:b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156" y="404646"/>
            <a:ext cx="2403686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99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History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1885, Warren Johnson inspired the future, launching an industry focused on energy efficiency and a company poised to explore new ideas and enter new </a:t>
            </a:r>
            <a:r>
              <a:rPr lang="en-US" dirty="0" smtClean="0"/>
              <a:t>fields</a:t>
            </a:r>
            <a:endParaRPr lang="hu-HU" dirty="0" smtClean="0"/>
          </a:p>
          <a:p>
            <a:r>
              <a:rPr lang="en-US" dirty="0"/>
              <a:t>This foundation has ignited the customer-focused innovation of thousands of employees for more than 125 years. 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6334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6090" y="2249487"/>
            <a:ext cx="9572517" cy="3541714"/>
          </a:xfrm>
        </p:spPr>
        <p:txBody>
          <a:bodyPr>
            <a:normAutofit/>
          </a:bodyPr>
          <a:lstStyle/>
          <a:p>
            <a:r>
              <a:rPr lang="en-US" sz="3200" dirty="0"/>
              <a:t>"The man who devised the thermostat…in my private opinion, was a hero comparable to Shakespeare, Michelangelo or Beethoven."</a:t>
            </a:r>
            <a:br>
              <a:rPr lang="en-US" sz="3200" dirty="0"/>
            </a:br>
            <a:r>
              <a:rPr lang="en-US" sz="3200" b="1" dirty="0"/>
              <a:t>-- H. L. Mencken (1880-1956), 20th century journalist</a:t>
            </a:r>
            <a:endParaRPr lang="hu-HU" sz="3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350" y="4786466"/>
            <a:ext cx="3132000" cy="200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01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valuing</a:t>
            </a:r>
            <a:r>
              <a:rPr lang="hu-HU" dirty="0"/>
              <a:t> </a:t>
            </a:r>
            <a:r>
              <a:rPr lang="hu-HU" dirty="0" err="1"/>
              <a:t>diversity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2249487"/>
            <a:ext cx="6574621" cy="3541714"/>
          </a:xfrm>
        </p:spPr>
        <p:txBody>
          <a:bodyPr>
            <a:normAutofit fontScale="92500"/>
          </a:bodyPr>
          <a:lstStyle/>
          <a:p>
            <a:r>
              <a:rPr lang="en-US" dirty="0"/>
              <a:t>We nurture an environment in which everyone understands and values the similarities and differences </a:t>
            </a:r>
            <a:r>
              <a:rPr lang="en-US" dirty="0" smtClean="0"/>
              <a:t>among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en-US" dirty="0" smtClean="0"/>
              <a:t>employees</a:t>
            </a:r>
            <a:r>
              <a:rPr lang="en-US" dirty="0"/>
              <a:t>, customers and communities.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Johnson Controls is also dedicated to working collaboratively with historically underutilized suppliers to strengthen </a:t>
            </a:r>
            <a:r>
              <a:rPr lang="hu-HU" dirty="0" err="1" smtClean="0"/>
              <a:t>their</a:t>
            </a:r>
            <a:r>
              <a:rPr lang="en-US" dirty="0" smtClean="0"/>
              <a:t> </a:t>
            </a:r>
            <a:r>
              <a:rPr lang="en-US" dirty="0"/>
              <a:t>supply chain and expand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en-US" dirty="0" smtClean="0"/>
              <a:t>business </a:t>
            </a:r>
            <a:r>
              <a:rPr lang="en-US" dirty="0"/>
              <a:t>base.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675" y="2664800"/>
            <a:ext cx="3148711" cy="21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977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Enabling</a:t>
            </a:r>
            <a:r>
              <a:rPr lang="hu-HU" dirty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/>
              <a:t>success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success of Johnson Controls is enabled by the commitment and dedication </a:t>
            </a:r>
            <a:r>
              <a:rPr lang="en-US" dirty="0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en-US" dirty="0" smtClean="0"/>
              <a:t> </a:t>
            </a:r>
            <a:r>
              <a:rPr lang="en-US" dirty="0"/>
              <a:t>170,000 employees around the world.  With </a:t>
            </a:r>
            <a:r>
              <a:rPr lang="hu-HU" dirty="0" err="1" smtClean="0"/>
              <a:t>their</a:t>
            </a:r>
            <a:r>
              <a:rPr lang="en-US" dirty="0" smtClean="0"/>
              <a:t> </a:t>
            </a:r>
            <a:r>
              <a:rPr lang="en-US" dirty="0"/>
              <a:t>continued growth focus, we are a company where employees can express ideas, make a difference and build their future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hu-HU" dirty="0"/>
          </a:p>
          <a:p>
            <a:r>
              <a:rPr lang="hu-HU" dirty="0" err="1" smtClean="0"/>
              <a:t>Their</a:t>
            </a:r>
            <a:r>
              <a:rPr lang="en-US" dirty="0" smtClean="0"/>
              <a:t> </a:t>
            </a:r>
            <a:r>
              <a:rPr lang="en-US" dirty="0"/>
              <a:t>workplace emphasizes integrity and ethics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 err="1" smtClean="0"/>
              <a:t>They</a:t>
            </a:r>
            <a:r>
              <a:rPr lang="en-US" dirty="0" smtClean="0"/>
              <a:t> </a:t>
            </a:r>
            <a:r>
              <a:rPr lang="en-US" dirty="0"/>
              <a:t>are customer-focused, continually looking to innovate and enhance </a:t>
            </a:r>
            <a:r>
              <a:rPr lang="hu-HU" dirty="0" err="1" smtClean="0"/>
              <a:t>their</a:t>
            </a:r>
            <a:r>
              <a:rPr lang="en-US" dirty="0" smtClean="0"/>
              <a:t> </a:t>
            </a:r>
            <a:r>
              <a:rPr lang="en-US" dirty="0"/>
              <a:t>products, service and solutions.</a:t>
            </a:r>
            <a:br>
              <a:rPr lang="en-US" dirty="0"/>
            </a:br>
            <a:endParaRPr lang="hu-HU" dirty="0" smtClean="0"/>
          </a:p>
          <a:p>
            <a:r>
              <a:rPr lang="en-US" dirty="0" smtClean="0"/>
              <a:t>To </a:t>
            </a:r>
            <a:r>
              <a:rPr lang="en-US" dirty="0"/>
              <a:t>help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en-US" dirty="0" smtClean="0"/>
              <a:t>employees </a:t>
            </a:r>
            <a:r>
              <a:rPr lang="en-US" dirty="0"/>
              <a:t>grow, we believe it's vital to strengthen their engagement and develop their skills and leadership capabilities. This is done an environment that welcomes diversity of thought and experience.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4" y="85288"/>
            <a:ext cx="2710334" cy="20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05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leader in </a:t>
            </a:r>
            <a:r>
              <a:rPr lang="en-US" dirty="0" smtClean="0"/>
              <a:t>markets</a:t>
            </a:r>
            <a:r>
              <a:rPr lang="hu-HU" dirty="0" smtClean="0"/>
              <a:t> THEY</a:t>
            </a:r>
            <a:r>
              <a:rPr lang="en-US" dirty="0" smtClean="0"/>
              <a:t> </a:t>
            </a:r>
            <a:r>
              <a:rPr lang="en-US" dirty="0"/>
              <a:t>serve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3" y="2354893"/>
            <a:ext cx="6950402" cy="3436308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sz="2900" dirty="0"/>
              <a:t>Building Efficiency is a leading provider of equipment, controls and services for heating, ventilating, air-conditioning, refrigeration and security systems. </a:t>
            </a:r>
          </a:p>
          <a:p>
            <a:r>
              <a:rPr lang="en-US" sz="2900" dirty="0"/>
              <a:t>Global </a:t>
            </a:r>
            <a:r>
              <a:rPr lang="en-US" sz="2900" dirty="0" smtClean="0"/>
              <a:t>Work</a:t>
            </a:r>
            <a:r>
              <a:rPr lang="hu-HU" sz="2900" dirty="0" smtClean="0"/>
              <a:t> </a:t>
            </a:r>
            <a:r>
              <a:rPr lang="en-US" sz="2900" dirty="0" smtClean="0"/>
              <a:t>Place </a:t>
            </a:r>
            <a:r>
              <a:rPr lang="en-US" sz="2900" dirty="0"/>
              <a:t>Solutions is a leading provider of facilities, corporate real estate and energy management for many of the world’s largest </a:t>
            </a:r>
            <a:r>
              <a:rPr lang="en-US" sz="2900" dirty="0"/>
              <a:t>companies</a:t>
            </a:r>
            <a:r>
              <a:rPr lang="hu-HU" sz="2900" dirty="0" smtClean="0"/>
              <a:t>.</a:t>
            </a:r>
            <a:endParaRPr lang="en-US" sz="29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35" y="2097088"/>
            <a:ext cx="2817646" cy="1872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35" y="4249977"/>
            <a:ext cx="2817646" cy="18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831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in </a:t>
            </a:r>
            <a:r>
              <a:rPr lang="en-US" dirty="0" smtClean="0"/>
              <a:t>markets</a:t>
            </a:r>
            <a:r>
              <a:rPr lang="hu-HU" dirty="0" smtClean="0"/>
              <a:t> </a:t>
            </a:r>
            <a:r>
              <a:rPr lang="hu-HU" dirty="0" err="1" smtClean="0"/>
              <a:t>they</a:t>
            </a:r>
            <a:r>
              <a:rPr lang="en-US" dirty="0" smtClean="0"/>
              <a:t> </a:t>
            </a:r>
            <a:r>
              <a:rPr lang="en-US" dirty="0"/>
              <a:t>serve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2304789"/>
            <a:ext cx="7438917" cy="3486412"/>
          </a:xfrm>
        </p:spPr>
        <p:txBody>
          <a:bodyPr/>
          <a:lstStyle/>
          <a:p>
            <a:r>
              <a:rPr lang="en-US" dirty="0"/>
              <a:t>Power Solutions is the global leader in lead-acid automotive batteries and advanced batteries for Start-Stop, hybrid and electric vehicles. </a:t>
            </a:r>
            <a:endParaRPr lang="hu-HU" dirty="0"/>
          </a:p>
          <a:p>
            <a:r>
              <a:rPr lang="en-US" dirty="0"/>
              <a:t>Automotive Experience is a global leader in automotive seating, overhead systems, floor consoles, door panels and instrument panels</a:t>
            </a:r>
            <a:r>
              <a:rPr lang="hu-HU" dirty="0"/>
              <a:t>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066" y="1784631"/>
            <a:ext cx="2287345" cy="16920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065" y="3706744"/>
            <a:ext cx="2287346" cy="159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306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Thank</a:t>
            </a:r>
            <a:r>
              <a:rPr lang="hu-HU" dirty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 err="1" smtClean="0"/>
              <a:t>By</a:t>
            </a:r>
            <a:r>
              <a:rPr lang="hu-HU" dirty="0" smtClean="0"/>
              <a:t>:</a:t>
            </a:r>
            <a:r>
              <a:rPr lang="hu-HU" dirty="0"/>
              <a:t> </a:t>
            </a:r>
            <a:r>
              <a:rPr lang="hu-HU" dirty="0" err="1" smtClean="0"/>
              <a:t>Debby</a:t>
            </a:r>
            <a:r>
              <a:rPr lang="hu-HU" dirty="0" smtClean="0"/>
              <a:t>, </a:t>
            </a:r>
            <a:r>
              <a:rPr lang="hu-HU" dirty="0" err="1" smtClean="0"/>
              <a:t>Dori</a:t>
            </a:r>
            <a:r>
              <a:rPr lang="hu-HU" dirty="0" smtClean="0"/>
              <a:t>, Dia, </a:t>
            </a:r>
            <a:r>
              <a:rPr lang="hu-HU" dirty="0" err="1" smtClean="0"/>
              <a:t>Deea</a:t>
            </a:r>
            <a:r>
              <a:rPr lang="hu-HU" dirty="0" smtClean="0"/>
              <a:t>, </a:t>
            </a:r>
            <a:r>
              <a:rPr lang="hu-HU" dirty="0" err="1" smtClean="0"/>
              <a:t>Vendy</a:t>
            </a:r>
            <a:r>
              <a:rPr lang="hu-HU" dirty="0" smtClean="0"/>
              <a:t>, </a:t>
            </a:r>
            <a:r>
              <a:rPr lang="hu-HU" dirty="0" err="1" smtClean="0"/>
              <a:t>Moni</a:t>
            </a:r>
            <a:r>
              <a:rPr lang="hu-HU" dirty="0" smtClean="0"/>
              <a:t>, </a:t>
            </a:r>
            <a:r>
              <a:rPr lang="hu-HU" dirty="0" err="1" smtClean="0"/>
              <a:t>Lori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6" name="Szív 5"/>
          <p:cNvSpPr/>
          <p:nvPr/>
        </p:nvSpPr>
        <p:spPr>
          <a:xfrm>
            <a:off x="6225436" y="4038600"/>
            <a:ext cx="2605413" cy="1986419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Team </a:t>
            </a:r>
            <a:r>
              <a:rPr lang="hu-HU" dirty="0" err="1" smtClean="0"/>
              <a:t>Light</a:t>
            </a:r>
            <a:r>
              <a:rPr lang="hu-HU" dirty="0" smtClean="0"/>
              <a:t> </a:t>
            </a:r>
            <a:r>
              <a:rPr lang="hu-HU" dirty="0" err="1" smtClean="0"/>
              <a:t>Yellow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316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Áramkör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Áramkör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ramkör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64</TotalTime>
  <Words>259</Words>
  <Application>Microsoft Office PowerPoint</Application>
  <PresentationFormat>Szélesvásznú</PresentationFormat>
  <Paragraphs>24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Áramkör</vt:lpstr>
      <vt:lpstr>JOHNSON CONTROLS</vt:lpstr>
      <vt:lpstr>History of the company</vt:lpstr>
      <vt:lpstr>PowerPoint bemutató</vt:lpstr>
      <vt:lpstr>valuing diversity</vt:lpstr>
      <vt:lpstr>Enabling their success</vt:lpstr>
      <vt:lpstr>leader in markets THEY serve</vt:lpstr>
      <vt:lpstr>leader in markets they serve</vt:lpstr>
      <vt:lpstr>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JOHNSON CONTROLS</dc:title>
  <dc:creator>PGSZKI</dc:creator>
  <cp:lastModifiedBy>PGSZKI</cp:lastModifiedBy>
  <cp:revision>7</cp:revision>
  <dcterms:created xsi:type="dcterms:W3CDTF">2015-03-27T07:22:48Z</dcterms:created>
  <dcterms:modified xsi:type="dcterms:W3CDTF">2015-03-27T08:26:59Z</dcterms:modified>
</cp:coreProperties>
</file>