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71" r:id="rId3"/>
    <p:sldId id="257" r:id="rId4"/>
    <p:sldId id="258" r:id="rId5"/>
    <p:sldId id="267" r:id="rId6"/>
    <p:sldId id="259" r:id="rId7"/>
    <p:sldId id="260" r:id="rId8"/>
    <p:sldId id="266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6633"/>
    <a:srgbClr val="006600"/>
    <a:srgbClr val="008000"/>
    <a:srgbClr val="3366FF"/>
    <a:srgbClr val="CCFFCC"/>
    <a:srgbClr val="4578B5"/>
    <a:srgbClr val="89E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671" autoAdjust="0"/>
  </p:normalViewPr>
  <p:slideViewPr>
    <p:cSldViewPr>
      <p:cViewPr>
        <p:scale>
          <a:sx n="87" d="100"/>
          <a:sy n="87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452B6-DC6D-435E-BC7B-7E1EE4A510CB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58002-17F4-4403-8A21-4BB9EE95DDF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86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7EF3-50E8-4EF0-B163-A44A64C00BBC}" type="datetimeFigureOut">
              <a:rPr lang="sl-SI" smtClean="0"/>
              <a:pPr/>
              <a:t>24.3.2015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7570-3765-4F57-AEF6-BE2CEE6DF4C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354" y="1386503"/>
            <a:ext cx="6708779" cy="1773376"/>
          </a:xfrm>
        </p:spPr>
        <p:txBody>
          <a:bodyPr>
            <a:noAutofit/>
          </a:bodyPr>
          <a:lstStyle/>
          <a:p>
            <a:r>
              <a:rPr lang="sl-SI" sz="5400" dirty="0" err="1" smtClean="0">
                <a:latin typeface="Bernard MT Condensed" pitchFamily="18" charset="0"/>
              </a:rPr>
              <a:t>High</a:t>
            </a:r>
            <a:r>
              <a:rPr lang="sl-SI" sz="5400" dirty="0" smtClean="0">
                <a:latin typeface="Bernard MT Condensed" pitchFamily="18" charset="0"/>
              </a:rPr>
              <a:t> </a:t>
            </a:r>
            <a:r>
              <a:rPr lang="sl-SI" sz="5400" dirty="0" err="1">
                <a:latin typeface="Bernard MT Condensed" pitchFamily="18" charset="0"/>
              </a:rPr>
              <a:t>S</a:t>
            </a:r>
            <a:r>
              <a:rPr lang="sl-SI" sz="5400" smtClean="0">
                <a:latin typeface="Bernard MT Condensed" pitchFamily="18" charset="0"/>
              </a:rPr>
              <a:t>chool</a:t>
            </a:r>
            <a:r>
              <a:rPr lang="sl-SI" sz="5400" dirty="0" smtClean="0">
                <a:latin typeface="Bernard MT Condensed" pitchFamily="18" charset="0"/>
              </a:rPr>
              <a:t> </a:t>
            </a:r>
            <a:r>
              <a:rPr lang="sl-SI" sz="5400" dirty="0" err="1" smtClean="0">
                <a:latin typeface="Bernard MT Condensed" pitchFamily="18" charset="0"/>
              </a:rPr>
              <a:t>of</a:t>
            </a:r>
            <a:r>
              <a:rPr lang="sl-SI" sz="5400" dirty="0" smtClean="0">
                <a:latin typeface="Bernard MT Condensed" pitchFamily="18" charset="0"/>
              </a:rPr>
              <a:t> </a:t>
            </a:r>
            <a:r>
              <a:rPr lang="sl-SI" sz="5400" dirty="0" err="1">
                <a:latin typeface="Bernard MT Condensed" pitchFamily="18" charset="0"/>
              </a:rPr>
              <a:t>E</a:t>
            </a:r>
            <a:r>
              <a:rPr lang="sl-SI" sz="5400" dirty="0" err="1" smtClean="0">
                <a:latin typeface="Bernard MT Condensed" pitchFamily="18" charset="0"/>
              </a:rPr>
              <a:t>conomics</a:t>
            </a:r>
            <a:r>
              <a:rPr lang="sl-SI" sz="5400" dirty="0" smtClean="0">
                <a:latin typeface="Bernard MT Condensed" pitchFamily="18" charset="0"/>
              </a:rPr>
              <a:t> </a:t>
            </a:r>
            <a:r>
              <a:rPr lang="sl-SI" sz="5400" dirty="0" smtClean="0">
                <a:latin typeface="Bernard MT Condensed" pitchFamily="18" charset="0"/>
              </a:rPr>
              <a:t>Ljubljana</a:t>
            </a:r>
            <a:endParaRPr lang="en-US" sz="54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4819" y="3886200"/>
            <a:ext cx="6414568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Bodoni MT" pitchFamily="18" charset="0"/>
              </a:rPr>
              <a:t>Prešernova</a:t>
            </a:r>
            <a:r>
              <a:rPr lang="en-US" dirty="0" smtClean="0">
                <a:solidFill>
                  <a:srgbClr val="FFFFFF"/>
                </a:solidFill>
                <a:latin typeface="Bodoni MT" pitchFamily="18" charset="0"/>
              </a:rPr>
              <a:t> 6</a:t>
            </a:r>
          </a:p>
          <a:p>
            <a:r>
              <a:rPr lang="en-US" dirty="0" smtClean="0">
                <a:solidFill>
                  <a:srgbClr val="FFFFFF"/>
                </a:solidFill>
                <a:latin typeface="Bodoni MT" pitchFamily="18" charset="0"/>
              </a:rPr>
              <a:t>1000 Ljubljana</a:t>
            </a:r>
            <a:endParaRPr lang="en-US" dirty="0">
              <a:solidFill>
                <a:srgbClr val="FFFFFF"/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861048"/>
            <a:ext cx="7201845" cy="2024228"/>
          </a:xfrm>
          <a:prstGeom prst="rect">
            <a:avLst/>
          </a:prstGeom>
        </p:spPr>
      </p:pic>
      <p:pic>
        <p:nvPicPr>
          <p:cNvPr id="3" name="Slika 2" descr="eko nova zelena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76672"/>
            <a:ext cx="6480720" cy="277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755576" y="54868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smtClean="0">
                <a:solidFill>
                  <a:srgbClr val="996633"/>
                </a:solidFill>
              </a:rPr>
              <a:t>WANT TO LEARN HOW TO FLY?</a:t>
            </a:r>
            <a:endParaRPr lang="sl-SI" sz="4000" b="1" dirty="0">
              <a:solidFill>
                <a:srgbClr val="996633"/>
              </a:solidFill>
            </a:endParaRPr>
          </a:p>
        </p:txBody>
      </p:sp>
      <p:pic>
        <p:nvPicPr>
          <p:cNvPr id="3" name="Slika 2" descr="634220772830879632_pi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149080"/>
            <a:ext cx="3905250" cy="2428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D4H_B131_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700808"/>
            <a:ext cx="4327497" cy="2995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jeZBesedilom 5"/>
          <p:cNvSpPr txBox="1"/>
          <p:nvPr/>
        </p:nvSpPr>
        <p:spPr>
          <a:xfrm>
            <a:off x="4644008" y="22048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6600"/>
                </a:solidFill>
              </a:rPr>
              <a:t>Learning to fly with </a:t>
            </a:r>
            <a:r>
              <a:rPr lang="en-AU" sz="2800" b="1" dirty="0" err="1" smtClean="0">
                <a:solidFill>
                  <a:srgbClr val="006600"/>
                </a:solidFill>
              </a:rPr>
              <a:t>Pipistrel</a:t>
            </a:r>
            <a:r>
              <a:rPr lang="en-AU" sz="2800" b="1" dirty="0" smtClean="0">
                <a:solidFill>
                  <a:srgbClr val="006600"/>
                </a:solidFill>
              </a:rPr>
              <a:t> is cheaper</a:t>
            </a:r>
            <a:r>
              <a:rPr lang="sl-SI" sz="2800" b="1" dirty="0" smtClean="0">
                <a:solidFill>
                  <a:srgbClr val="006600"/>
                </a:solidFill>
              </a:rPr>
              <a:t>!</a:t>
            </a:r>
            <a:endParaRPr lang="sl-SI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7664" y="47667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dirty="0" smtClean="0">
                <a:solidFill>
                  <a:srgbClr val="000099"/>
                </a:solidFill>
              </a:rPr>
              <a:t>AWARDS</a:t>
            </a:r>
            <a:endParaRPr lang="sl-SI" sz="9600" dirty="0">
              <a:solidFill>
                <a:srgbClr val="000099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2204864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FAI</a:t>
            </a:r>
            <a:r>
              <a:rPr lang="sl-SI" dirty="0" smtClean="0"/>
              <a:t> </a:t>
            </a:r>
            <a:r>
              <a:rPr lang="en-US" dirty="0" smtClean="0"/>
              <a:t>-</a:t>
            </a:r>
            <a:r>
              <a:rPr lang="sl-SI" dirty="0" smtClean="0"/>
              <a:t> </a:t>
            </a:r>
            <a:r>
              <a:rPr lang="en-US" dirty="0" smtClean="0"/>
              <a:t>five world record</a:t>
            </a:r>
            <a:endParaRPr lang="sl-SI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2007</a:t>
            </a:r>
            <a:r>
              <a:rPr lang="sl-SI" dirty="0" smtClean="0"/>
              <a:t> </a:t>
            </a:r>
            <a:r>
              <a:rPr lang="en-US" dirty="0" smtClean="0"/>
              <a:t>-</a:t>
            </a:r>
            <a:r>
              <a:rPr lang="sl-SI" dirty="0" smtClean="0"/>
              <a:t> </a:t>
            </a:r>
            <a:r>
              <a:rPr lang="en-US" dirty="0" err="1" smtClean="0"/>
              <a:t>Pipistrel</a:t>
            </a:r>
            <a:r>
              <a:rPr lang="en-US" dirty="0" smtClean="0"/>
              <a:t> virus s-wing won a </a:t>
            </a:r>
            <a:r>
              <a:rPr lang="en-US" b="1" dirty="0" err="1" smtClean="0"/>
              <a:t>Nasa</a:t>
            </a:r>
            <a:r>
              <a:rPr lang="en-US" b="1" dirty="0" smtClean="0"/>
              <a:t> award </a:t>
            </a:r>
            <a:r>
              <a:rPr lang="en-US" dirty="0" smtClean="0"/>
              <a:t>for best personal plane of the future</a:t>
            </a:r>
            <a:endParaRPr lang="sl-SI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2008</a:t>
            </a:r>
            <a:r>
              <a:rPr lang="sl-SI" dirty="0" smtClean="0"/>
              <a:t> </a:t>
            </a:r>
            <a:r>
              <a:rPr lang="en-US" dirty="0" smtClean="0"/>
              <a:t>-</a:t>
            </a:r>
            <a:r>
              <a:rPr lang="sl-SI" dirty="0" smtClean="0"/>
              <a:t> </a:t>
            </a:r>
            <a:r>
              <a:rPr lang="en-US" b="1" dirty="0" err="1" smtClean="0"/>
              <a:t>Nasa</a:t>
            </a:r>
            <a:r>
              <a:rPr lang="en-US" b="1" dirty="0" smtClean="0"/>
              <a:t> award</a:t>
            </a:r>
            <a:r>
              <a:rPr lang="sl-SI" b="1" dirty="0" smtClean="0"/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for</a:t>
            </a:r>
            <a:r>
              <a:rPr lang="sl-SI" b="1" dirty="0" smtClean="0">
                <a:solidFill>
                  <a:srgbClr val="FF0000"/>
                </a:solidFill>
              </a:rPr>
              <a:t> ????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FAI- </a:t>
            </a:r>
            <a:r>
              <a:rPr lang="en-US" dirty="0" err="1" smtClean="0"/>
              <a:t>diplom</a:t>
            </a:r>
            <a:r>
              <a:rPr lang="sl-SI" dirty="0" smtClean="0"/>
              <a:t>a</a:t>
            </a:r>
            <a:r>
              <a:rPr lang="en-US" dirty="0" smtClean="0"/>
              <a:t> for contributions for evolution of aircraft</a:t>
            </a:r>
            <a:endParaRPr lang="sl-SI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2011</a:t>
            </a:r>
            <a:r>
              <a:rPr lang="sl-SI" dirty="0" smtClean="0"/>
              <a:t> </a:t>
            </a:r>
            <a:r>
              <a:rPr lang="en-US" dirty="0" smtClean="0"/>
              <a:t>-</a:t>
            </a:r>
            <a:r>
              <a:rPr lang="sl-SI" dirty="0" smtClean="0"/>
              <a:t> </a:t>
            </a:r>
            <a:r>
              <a:rPr lang="en-US" dirty="0" err="1" smtClean="0"/>
              <a:t>Pipistrel</a:t>
            </a:r>
            <a:r>
              <a:rPr lang="en-US" dirty="0" smtClean="0"/>
              <a:t> USA won a </a:t>
            </a:r>
            <a:r>
              <a:rPr lang="en-US" dirty="0" err="1" smtClean="0"/>
              <a:t>Nasa</a:t>
            </a:r>
            <a:r>
              <a:rPr lang="en-US" dirty="0" smtClean="0"/>
              <a:t> cafe </a:t>
            </a:r>
            <a:r>
              <a:rPr lang="en-US" dirty="0" err="1" smtClean="0"/>
              <a:t>Nasa</a:t>
            </a:r>
            <a:r>
              <a:rPr lang="en-US" dirty="0" smtClean="0"/>
              <a:t> green flight challenge</a:t>
            </a:r>
            <a:endParaRPr lang="sl-SI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2011- </a:t>
            </a:r>
            <a:r>
              <a:rPr lang="sl-SI" dirty="0" smtClean="0"/>
              <a:t>Danilo </a:t>
            </a:r>
            <a:r>
              <a:rPr lang="en-US" dirty="0" smtClean="0"/>
              <a:t>Turk</a:t>
            </a:r>
            <a:r>
              <a:rPr lang="sl-SI" dirty="0" smtClean="0"/>
              <a:t> (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then</a:t>
            </a:r>
            <a:r>
              <a:rPr lang="sl-SI" dirty="0" smtClean="0"/>
              <a:t> </a:t>
            </a:r>
            <a:r>
              <a:rPr lang="sl-SI" dirty="0" err="1" smtClean="0"/>
              <a:t>president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r>
              <a:rPr lang="sl-SI" dirty="0" smtClean="0"/>
              <a:t>)</a:t>
            </a:r>
            <a:r>
              <a:rPr lang="en-US" dirty="0" smtClean="0"/>
              <a:t> </a:t>
            </a:r>
            <a:r>
              <a:rPr lang="sl-SI" dirty="0" err="1" smtClean="0"/>
              <a:t>awarded</a:t>
            </a:r>
            <a:r>
              <a:rPr lang="sl-SI" dirty="0" smtClean="0"/>
              <a:t> Ivo </a:t>
            </a:r>
            <a:r>
              <a:rPr lang="sl-SI" dirty="0" err="1" smtClean="0"/>
              <a:t>Boscorol</a:t>
            </a:r>
            <a:r>
              <a:rPr lang="sl-SI" dirty="0" smtClean="0"/>
              <a:t> </a:t>
            </a:r>
            <a:r>
              <a:rPr lang="en-US" dirty="0" smtClean="0"/>
              <a:t> </a:t>
            </a:r>
            <a:r>
              <a:rPr lang="en-US" b="1" dirty="0"/>
              <a:t>The Order for Exceptional Services</a:t>
            </a:r>
            <a:endParaRPr lang="en-US" dirty="0"/>
          </a:p>
        </p:txBody>
      </p:sp>
      <p:pic>
        <p:nvPicPr>
          <p:cNvPr id="4" name="Slika 3" descr="pipistrel400__medium.jpg"/>
          <p:cNvPicPr>
            <a:picLocks noChangeAspect="1"/>
          </p:cNvPicPr>
          <p:nvPr/>
        </p:nvPicPr>
        <p:blipFill>
          <a:blip r:embed="rId2" cstate="print"/>
          <a:srcRect l="4496" t="4503" b="7517"/>
          <a:stretch>
            <a:fillRect/>
          </a:stretch>
        </p:blipFill>
        <p:spPr>
          <a:xfrm>
            <a:off x="5364088" y="2060848"/>
            <a:ext cx="3059832" cy="42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23528" y="404664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/>
              <a:t>UNTIL NOW…</a:t>
            </a:r>
            <a:endParaRPr lang="sl-SI" sz="8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11560" y="2204864"/>
            <a:ext cx="5976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500 hang gliders</a:t>
            </a:r>
            <a:endParaRPr lang="sl-SI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1000 aircrafts</a:t>
            </a:r>
            <a:endParaRPr lang="sl-SI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……in 80 countries</a:t>
            </a:r>
            <a:endParaRPr lang="en-US" sz="2800" b="1" dirty="0"/>
          </a:p>
        </p:txBody>
      </p:sp>
      <p:pic>
        <p:nvPicPr>
          <p:cNvPr id="6" name="Slika 5" descr="preno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3888432" cy="479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51520" y="54868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00B0F0"/>
                </a:solidFill>
              </a:rPr>
              <a:t>‘</a:t>
            </a:r>
            <a:r>
              <a:rPr lang="en-AU" sz="6000" dirty="0" smtClean="0">
                <a:solidFill>
                  <a:srgbClr val="00B0F0"/>
                </a:solidFill>
              </a:rPr>
              <a:t>’For the pilots a plane is not a dead object but a</a:t>
            </a:r>
            <a:r>
              <a:rPr lang="sl-SI" sz="6000" dirty="0" smtClean="0">
                <a:solidFill>
                  <a:srgbClr val="00B0F0"/>
                </a:solidFill>
              </a:rPr>
              <a:t> </a:t>
            </a:r>
            <a:r>
              <a:rPr lang="sl-SI" sz="6000" dirty="0" err="1" smtClean="0">
                <a:solidFill>
                  <a:srgbClr val="00B0F0"/>
                </a:solidFill>
              </a:rPr>
              <a:t>living</a:t>
            </a:r>
            <a:r>
              <a:rPr lang="en-AU" sz="6000" dirty="0" smtClean="0">
                <a:solidFill>
                  <a:srgbClr val="00B0F0"/>
                </a:solidFill>
              </a:rPr>
              <a:t> friend w</a:t>
            </a:r>
            <a:r>
              <a:rPr lang="sl-SI" sz="6000" dirty="0" smtClean="0">
                <a:solidFill>
                  <a:srgbClr val="00B0F0"/>
                </a:solidFill>
              </a:rPr>
              <a:t>ho is </a:t>
            </a:r>
            <a:r>
              <a:rPr lang="sl-SI" sz="6000" dirty="0" err="1" smtClean="0">
                <a:solidFill>
                  <a:srgbClr val="00B0F0"/>
                </a:solidFill>
              </a:rPr>
              <a:t>by</a:t>
            </a:r>
            <a:r>
              <a:rPr lang="sl-SI" sz="6000" dirty="0" smtClean="0">
                <a:solidFill>
                  <a:srgbClr val="00B0F0"/>
                </a:solidFill>
              </a:rPr>
              <a:t> </a:t>
            </a:r>
            <a:r>
              <a:rPr lang="sl-SI" sz="6000" dirty="0" err="1" smtClean="0">
                <a:solidFill>
                  <a:srgbClr val="00B0F0"/>
                </a:solidFill>
              </a:rPr>
              <a:t>you</a:t>
            </a:r>
            <a:r>
              <a:rPr lang="sl-SI" sz="6000" dirty="0" smtClean="0">
                <a:solidFill>
                  <a:srgbClr val="00B0F0"/>
                </a:solidFill>
              </a:rPr>
              <a:t> </a:t>
            </a:r>
            <a:r>
              <a:rPr lang="en-AU" sz="6000" dirty="0" smtClean="0">
                <a:solidFill>
                  <a:srgbClr val="00B0F0"/>
                </a:solidFill>
              </a:rPr>
              <a:t>in sickness and </a:t>
            </a:r>
            <a:r>
              <a:rPr lang="sl-SI" sz="6000" smtClean="0">
                <a:solidFill>
                  <a:srgbClr val="00B0F0"/>
                </a:solidFill>
              </a:rPr>
              <a:t>in </a:t>
            </a:r>
            <a:r>
              <a:rPr lang="en-AU" sz="6000" smtClean="0">
                <a:solidFill>
                  <a:srgbClr val="00B0F0"/>
                </a:solidFill>
              </a:rPr>
              <a:t>health</a:t>
            </a:r>
            <a:r>
              <a:rPr lang="en-AU" sz="6000" dirty="0" smtClean="0">
                <a:solidFill>
                  <a:srgbClr val="00B0F0"/>
                </a:solidFill>
              </a:rPr>
              <a:t>.’’-Ivo </a:t>
            </a:r>
            <a:r>
              <a:rPr lang="en-AU" sz="6000" dirty="0" err="1" smtClean="0">
                <a:solidFill>
                  <a:srgbClr val="00B0F0"/>
                </a:solidFill>
              </a:rPr>
              <a:t>Boscorol</a:t>
            </a:r>
            <a:endParaRPr lang="en-A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750px-Pipistrel-Logo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572431" cy="30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vo-Bosca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5256584" cy="394243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691680" y="4653136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smtClean="0">
                <a:latin typeface="Bodoni MT" pitchFamily="18" charset="0"/>
              </a:rPr>
              <a:t>“</a:t>
            </a:r>
            <a:r>
              <a:rPr lang="en-US" sz="3200" b="1" dirty="0" smtClean="0">
                <a:latin typeface="Bodoni MT" pitchFamily="18" charset="0"/>
              </a:rPr>
              <a:t>If </a:t>
            </a:r>
            <a:r>
              <a:rPr lang="sl-SI" sz="3200" b="1" dirty="0" err="1" smtClean="0">
                <a:latin typeface="Bodoni MT" pitchFamily="18" charset="0"/>
              </a:rPr>
              <a:t>I</a:t>
            </a:r>
            <a:r>
              <a:rPr lang="en-US" sz="3200" b="1" dirty="0" smtClean="0">
                <a:latin typeface="Bodoni MT" pitchFamily="18" charset="0"/>
              </a:rPr>
              <a:t> had to be an </a:t>
            </a:r>
            <a:r>
              <a:rPr lang="en-US" sz="3200" b="1" dirty="0" err="1" smtClean="0">
                <a:latin typeface="Bodoni MT" pitchFamily="18" charset="0"/>
              </a:rPr>
              <a:t>avarage</a:t>
            </a:r>
            <a:r>
              <a:rPr lang="en-US" sz="3200" b="1" dirty="0" smtClean="0">
                <a:latin typeface="Bodoni MT" pitchFamily="18" charset="0"/>
              </a:rPr>
              <a:t> man tomorrow I would rather have a </a:t>
            </a:r>
            <a:r>
              <a:rPr lang="en-US" sz="3200" b="1" dirty="0" err="1" smtClean="0">
                <a:latin typeface="Bodoni MT" pitchFamily="18" charset="0"/>
              </a:rPr>
              <a:t>heartattack</a:t>
            </a:r>
            <a:r>
              <a:rPr lang="en-US" sz="3200" b="1" dirty="0" smtClean="0">
                <a:latin typeface="Bodoni MT" pitchFamily="18" charset="0"/>
              </a:rPr>
              <a:t> today </a:t>
            </a:r>
            <a:r>
              <a:rPr lang="sl-SI" sz="3200" b="1" dirty="0" smtClean="0">
                <a:latin typeface="Bodoni MT" pitchFamily="18" charset="0"/>
              </a:rPr>
              <a:t>“.</a:t>
            </a:r>
            <a:endParaRPr lang="sl-SI" sz="3200" b="1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DSC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279724" cy="484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096000" cy="368617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043608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err="1" smtClean="0">
                <a:solidFill>
                  <a:schemeClr val="bg1"/>
                </a:solidFill>
                <a:latin typeface="Bodoni MT" pitchFamily="18" charset="0"/>
              </a:rPr>
              <a:t>Pipistrel</a:t>
            </a:r>
            <a:r>
              <a:rPr lang="sl-SI" sz="4000" dirty="0">
                <a:solidFill>
                  <a:schemeClr val="bg1"/>
                </a:solidFill>
                <a:latin typeface="Bodoni MT" pitchFamily="18" charset="0"/>
              </a:rPr>
              <a:t> </a:t>
            </a:r>
            <a:r>
              <a:rPr lang="sl-SI" sz="4000" dirty="0" smtClean="0">
                <a:solidFill>
                  <a:schemeClr val="bg1"/>
                </a:solidFill>
                <a:latin typeface="Bodoni MT" pitchFamily="18" charset="0"/>
              </a:rPr>
              <a:t>-</a:t>
            </a:r>
            <a:r>
              <a:rPr lang="en-AU" sz="4000" dirty="0" smtClean="0">
                <a:solidFill>
                  <a:schemeClr val="bg1"/>
                </a:solidFill>
                <a:latin typeface="Bodoni MT" pitchFamily="18" charset="0"/>
              </a:rPr>
              <a:t> the freedom of flight</a:t>
            </a:r>
            <a:endParaRPr lang="en-AU" sz="4000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979712" y="530120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The widest range of advanced light aircraft</a:t>
            </a:r>
            <a:r>
              <a:rPr lang="sl-SI" sz="2400" dirty="0" smtClean="0">
                <a:solidFill>
                  <a:schemeClr val="bg1"/>
                </a:solidFill>
                <a:latin typeface="Bodoni MT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Bodoni MT" pitchFamily="18" charset="0"/>
              </a:rPr>
              <a:t> in the world</a:t>
            </a:r>
            <a:r>
              <a:rPr lang="sl-SI" sz="2400" dirty="0" smtClean="0">
                <a:solidFill>
                  <a:schemeClr val="bg1"/>
                </a:solidFill>
                <a:latin typeface="Bodoni MT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987824" y="548680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0" dirty="0" smtClean="0">
                <a:latin typeface="Arial Black" pitchFamily="34" charset="0"/>
              </a:rPr>
              <a:t>1995</a:t>
            </a:r>
            <a:endParaRPr lang="sl-SI" sz="8000" dirty="0">
              <a:latin typeface="Arial Black" pitchFamily="34" charset="0"/>
            </a:endParaRPr>
          </a:p>
        </p:txBody>
      </p:sp>
      <p:pic>
        <p:nvPicPr>
          <p:cNvPr id="3" name="Slika 2" descr="pipistrel_electro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04864"/>
            <a:ext cx="4819352" cy="361080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228184" y="2564904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002060"/>
                </a:solidFill>
              </a:rPr>
              <a:t>Electric powered Taurus (electro</a:t>
            </a:r>
            <a:r>
              <a:rPr lang="sl-SI" sz="3600" b="1" dirty="0" smtClean="0">
                <a:solidFill>
                  <a:srgbClr val="002060"/>
                </a:solidFill>
              </a:rPr>
              <a:t>)</a:t>
            </a:r>
            <a:endParaRPr lang="sl-SI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395536" y="404664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dirty="0" smtClean="0">
                <a:latin typeface="Berlin Sans FB Demi" pitchFamily="34" charset="0"/>
              </a:rPr>
              <a:t>85</a:t>
            </a:r>
            <a:r>
              <a:rPr lang="sl-SI" sz="6600" b="1" i="1" dirty="0" smtClean="0">
                <a:latin typeface="+mj-lt"/>
              </a:rPr>
              <a:t> </a:t>
            </a:r>
            <a:r>
              <a:rPr lang="sl-SI" sz="6600" b="1" i="1" dirty="0" err="1" smtClean="0">
                <a:latin typeface="+mj-lt"/>
              </a:rPr>
              <a:t>kw</a:t>
            </a:r>
            <a:r>
              <a:rPr lang="sl-SI" sz="6600" b="1" i="1" dirty="0" smtClean="0">
                <a:latin typeface="+mj-lt"/>
              </a:rPr>
              <a:t> </a:t>
            </a:r>
            <a:endParaRPr lang="sl-SI" sz="15000" b="1" i="1" dirty="0">
              <a:latin typeface="Berlin Sans FB Demi" pitchFamily="34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644008" y="1196752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0" dirty="0" smtClean="0">
                <a:latin typeface="Berlin Sans FB Demi" pitchFamily="34" charset="0"/>
              </a:rPr>
              <a:t>14</a:t>
            </a:r>
            <a:r>
              <a:rPr lang="sl-SI" sz="6600" b="1" i="1" dirty="0" smtClean="0">
                <a:latin typeface="+mj-lt"/>
              </a:rPr>
              <a:t>kg</a:t>
            </a:r>
            <a:endParaRPr lang="sl-SI" sz="15000" dirty="0">
              <a:latin typeface="Berlin Sans FB Demi" pitchFamily="34" charset="0"/>
            </a:endParaRPr>
          </a:p>
        </p:txBody>
      </p:sp>
      <p:pic>
        <p:nvPicPr>
          <p:cNvPr id="7" name="Slika 6" descr="Pipistr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9333" y="4005064"/>
            <a:ext cx="388357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47664" y="62068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rgbClr val="000099"/>
                </a:solidFill>
              </a:rPr>
              <a:t>FUTURE OF FLYING!</a:t>
            </a:r>
            <a:endParaRPr lang="sl-SI" sz="5400" dirty="0">
              <a:solidFill>
                <a:srgbClr val="000099"/>
              </a:solidFill>
            </a:endParaRPr>
          </a:p>
        </p:txBody>
      </p:sp>
      <p:pic>
        <p:nvPicPr>
          <p:cNvPr id="3" name="Slika 2" descr="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5852160" cy="2450592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043608" y="537321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/>
              <a:t>Project </a:t>
            </a:r>
            <a:r>
              <a:rPr lang="sl-SI" sz="2800" b="1" dirty="0" err="1" smtClean="0"/>
              <a:t>Hydrogenius</a:t>
            </a:r>
            <a:endParaRPr lang="sl-SI" sz="2800" b="1" dirty="0"/>
          </a:p>
        </p:txBody>
      </p:sp>
      <p:cxnSp>
        <p:nvCxnSpPr>
          <p:cNvPr id="10" name="Ukrivljen konektor 9"/>
          <p:cNvCxnSpPr/>
          <p:nvPr/>
        </p:nvCxnSpPr>
        <p:spPr>
          <a:xfrm rot="16200000" flipH="1">
            <a:off x="2375756" y="4689140"/>
            <a:ext cx="864096" cy="504056"/>
          </a:xfrm>
          <a:prstGeom prst="curvedConnector3">
            <a:avLst>
              <a:gd name="adj1" fmla="val 50000"/>
            </a:avLst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Livarn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279</TotalTime>
  <Words>183</Words>
  <Application>Microsoft Office PowerPoint</Application>
  <PresentationFormat>Diaprojekcija na zaslonu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High School of Economics Ljubljana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Ekonomska šola Ljubljana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Uporabnik</dc:creator>
  <cp:lastModifiedBy>Uporabnik</cp:lastModifiedBy>
  <cp:revision>34</cp:revision>
  <dcterms:created xsi:type="dcterms:W3CDTF">2015-03-20T08:06:46Z</dcterms:created>
  <dcterms:modified xsi:type="dcterms:W3CDTF">2015-03-24T20:37:43Z</dcterms:modified>
</cp:coreProperties>
</file>