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CD4F52-EA41-4A8D-91EE-75CC6847968B}" type="datetimeFigureOut">
              <a:rPr lang="de-AT" smtClean="0"/>
              <a:pPr/>
              <a:t>06.02.2015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91061CC-ADCB-4F69-A276-A0128328D10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i</a:t>
            </a:r>
            <a:r>
              <a:rPr lang="de-AT" dirty="0" smtClean="0"/>
              <a:t>n Future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Curriculum</a:t>
            </a: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/>
              <a:t>Creative </a:t>
            </a:r>
            <a:r>
              <a:rPr lang="de-DE" sz="2800" dirty="0" err="1" smtClean="0"/>
              <a:t>subjects</a:t>
            </a:r>
            <a:r>
              <a:rPr lang="de-DE" sz="2800" dirty="0" smtClean="0"/>
              <a:t>:</a:t>
            </a:r>
          </a:p>
          <a:p>
            <a:pPr marL="1166813"/>
            <a:r>
              <a:rPr lang="de-DE" sz="2800" dirty="0" smtClean="0"/>
              <a:t>Art</a:t>
            </a:r>
          </a:p>
          <a:p>
            <a:pPr marL="1166813"/>
            <a:r>
              <a:rPr lang="de-DE" sz="2800" dirty="0" smtClean="0"/>
              <a:t>Dance/Music</a:t>
            </a:r>
          </a:p>
          <a:p>
            <a:pPr>
              <a:buNone/>
            </a:pPr>
            <a:endParaRPr lang="de-DE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More sport: related activities </a:t>
            </a:r>
            <a:r>
              <a:rPr lang="en-US" sz="2800" dirty="0" smtClean="0"/>
              <a:t>(archery, </a:t>
            </a:r>
            <a:r>
              <a:rPr lang="de-DE" sz="2800" dirty="0" err="1" smtClean="0"/>
              <a:t>martial</a:t>
            </a:r>
            <a:r>
              <a:rPr lang="de-DE" sz="2800" dirty="0" smtClean="0"/>
              <a:t> </a:t>
            </a:r>
            <a:r>
              <a:rPr lang="de-DE" sz="2800" dirty="0" err="1" smtClean="0"/>
              <a:t>arts</a:t>
            </a:r>
            <a:r>
              <a:rPr lang="de-DE" sz="2800" dirty="0" smtClean="0"/>
              <a:t> etc.)</a:t>
            </a:r>
            <a:endParaRPr lang="en-US" sz="2800" dirty="0" smtClean="0"/>
          </a:p>
          <a:p>
            <a:pPr>
              <a:buNone/>
            </a:pPr>
            <a:endParaRPr lang="de-DE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Tuition </a:t>
            </a:r>
            <a:r>
              <a:rPr lang="en-US" sz="2800" dirty="0"/>
              <a:t>options in more interesting way </a:t>
            </a:r>
            <a:endParaRPr lang="de-DE" sz="2800" dirty="0"/>
          </a:p>
          <a:p>
            <a:pPr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Subjects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Languages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sz="2800" dirty="0" err="1" smtClean="0"/>
              <a:t>more</a:t>
            </a:r>
            <a:r>
              <a:rPr lang="de-AT" sz="2800" dirty="0" smtClean="0"/>
              <a:t> English</a:t>
            </a:r>
          </a:p>
          <a:p>
            <a:r>
              <a:rPr lang="de-AT" sz="2800" dirty="0" err="1" smtClean="0"/>
              <a:t>more</a:t>
            </a:r>
            <a:r>
              <a:rPr lang="de-AT" sz="2800" dirty="0" smtClean="0"/>
              <a:t> </a:t>
            </a:r>
            <a:r>
              <a:rPr lang="de-AT" sz="2800" dirty="0" err="1" smtClean="0"/>
              <a:t>communication</a:t>
            </a:r>
            <a:r>
              <a:rPr lang="de-AT" sz="2800" dirty="0" smtClean="0"/>
              <a:t> in English</a:t>
            </a:r>
          </a:p>
          <a:p>
            <a:r>
              <a:rPr lang="de-AT" sz="2800" dirty="0" err="1" smtClean="0"/>
              <a:t>there</a:t>
            </a:r>
            <a:r>
              <a:rPr lang="de-AT" sz="2800" dirty="0" smtClean="0"/>
              <a:t> </a:t>
            </a:r>
            <a:r>
              <a:rPr lang="de-AT" sz="2800" dirty="0" err="1" smtClean="0"/>
              <a:t>should</a:t>
            </a:r>
            <a:r>
              <a:rPr lang="de-AT" sz="2800" dirty="0" smtClean="0"/>
              <a:t> </a:t>
            </a:r>
            <a:r>
              <a:rPr lang="de-AT" sz="2800" dirty="0" err="1" smtClean="0"/>
              <a:t>be</a:t>
            </a:r>
            <a:r>
              <a:rPr lang="de-AT" sz="2800" dirty="0" smtClean="0"/>
              <a:t> </a:t>
            </a:r>
            <a:r>
              <a:rPr lang="de-AT" sz="2800" dirty="0" err="1" smtClean="0"/>
              <a:t>lessons</a:t>
            </a:r>
            <a:r>
              <a:rPr lang="de-AT" sz="2800" dirty="0" smtClean="0"/>
              <a:t> in </a:t>
            </a: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afternoon</a:t>
            </a:r>
            <a:r>
              <a:rPr lang="de-AT" sz="2800" dirty="0" smtClean="0"/>
              <a:t>/</a:t>
            </a:r>
            <a:r>
              <a:rPr lang="de-AT" sz="2800" dirty="0" err="1" smtClean="0"/>
              <a:t>evening</a:t>
            </a:r>
            <a:r>
              <a:rPr lang="de-AT" sz="2800" dirty="0" smtClean="0"/>
              <a:t> </a:t>
            </a:r>
            <a:r>
              <a:rPr lang="de-AT" sz="2800" dirty="0" err="1" smtClean="0"/>
              <a:t>for</a:t>
            </a:r>
            <a:r>
              <a:rPr lang="de-AT" sz="2800" dirty="0" smtClean="0"/>
              <a:t> </a:t>
            </a:r>
            <a:r>
              <a:rPr lang="de-AT" sz="2800" dirty="0" err="1" smtClean="0"/>
              <a:t>students</a:t>
            </a:r>
            <a:endParaRPr lang="de-AT" sz="2800" dirty="0" smtClean="0"/>
          </a:p>
          <a:p>
            <a:r>
              <a:rPr lang="en-US" sz="2800" dirty="0" smtClean="0"/>
              <a:t>some subjects taught in English (more </a:t>
            </a:r>
            <a:r>
              <a:rPr lang="en-US" sz="2800" dirty="0" err="1" smtClean="0"/>
              <a:t>english</a:t>
            </a:r>
            <a:r>
              <a:rPr lang="en-US" sz="2800" dirty="0" smtClean="0"/>
              <a:t>- speaking teachers)</a:t>
            </a:r>
          </a:p>
          <a:p>
            <a:r>
              <a:rPr lang="en-US" sz="2800" dirty="0" smtClean="0"/>
              <a:t>to have the opportunity to learn languages like Italian, Spanish, Russian, etc.</a:t>
            </a:r>
          </a:p>
          <a:p>
            <a:endParaRPr lang="de-AT" dirty="0"/>
          </a:p>
        </p:txBody>
      </p:sp>
      <p:pic>
        <p:nvPicPr>
          <p:cNvPr id="4" name="Grafik 3" descr="2000px-Union_flag_1606_(Kings_Colors)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5373216"/>
            <a:ext cx="1920214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2736304" cy="936104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tx2"/>
                </a:solidFill>
              </a:rPr>
              <a:t>Equipment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2132856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Integration of technolog</a:t>
            </a:r>
            <a:r>
              <a:rPr lang="en-US" sz="2000" dirty="0" smtClean="0">
                <a:solidFill>
                  <a:schemeClr val="bg1"/>
                </a:solidFill>
              </a:rPr>
              <a:t>y in in daily studies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Modern classrooms equipped with high-end devices</a:t>
            </a:r>
          </a:p>
          <a:p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162880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solidFill>
                  <a:schemeClr val="bg1"/>
                </a:solidFill>
              </a:rPr>
              <a:t>Objectives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3528" y="3356992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achieve</a:t>
            </a:r>
            <a:r>
              <a:rPr lang="de-DE" sz="2800" dirty="0" smtClean="0"/>
              <a:t> </a:t>
            </a:r>
            <a:r>
              <a:rPr lang="de-DE" sz="2800" dirty="0" err="1" smtClean="0"/>
              <a:t>this</a:t>
            </a:r>
            <a:r>
              <a:rPr lang="de-DE" sz="2800" dirty="0" smtClean="0"/>
              <a:t> </a:t>
            </a:r>
            <a:r>
              <a:rPr lang="en-US" sz="2800" dirty="0" smtClean="0"/>
              <a:t>?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323528" y="4149080"/>
            <a:ext cx="58326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err="1" smtClean="0"/>
              <a:t>Classroms</a:t>
            </a:r>
            <a:r>
              <a:rPr lang="en-US" sz="2000" dirty="0" smtClean="0"/>
              <a:t> should be equipped with :</a:t>
            </a:r>
          </a:p>
          <a:p>
            <a:r>
              <a:rPr lang="en-US" sz="2000" dirty="0" smtClean="0"/>
              <a:t>	- </a:t>
            </a:r>
            <a:r>
              <a:rPr lang="en-US" sz="2000" dirty="0" err="1" smtClean="0"/>
              <a:t>Smartboards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	- Video projectors</a:t>
            </a:r>
          </a:p>
          <a:p>
            <a:r>
              <a:rPr lang="en-US" sz="2000" dirty="0" smtClean="0"/>
              <a:t>	- High-end computers/notebooks</a:t>
            </a:r>
          </a:p>
          <a:p>
            <a:r>
              <a:rPr lang="en-US" sz="2000" dirty="0" smtClean="0"/>
              <a:t>	- High-speed internet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Attempt to replace books/manuals with tablets/e-readers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Integrate the Internet in daily lectures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Learning methods should focus on practical interactions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Marking</a:t>
            </a:r>
            <a:r>
              <a:rPr lang="de-AT" dirty="0" smtClean="0"/>
              <a:t> </a:t>
            </a:r>
            <a:r>
              <a:rPr lang="de-AT" dirty="0" err="1" smtClean="0"/>
              <a:t>scheme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sz="2800" dirty="0" err="1" smtClean="0"/>
              <a:t>more</a:t>
            </a:r>
            <a:r>
              <a:rPr lang="de-AT" sz="2800" dirty="0" smtClean="0"/>
              <a:t> </a:t>
            </a:r>
            <a:r>
              <a:rPr lang="de-AT" sz="2800" dirty="0" err="1" smtClean="0"/>
              <a:t>opportunities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r>
              <a:rPr lang="de-AT" sz="2800" dirty="0" smtClean="0"/>
              <a:t> </a:t>
            </a:r>
            <a:r>
              <a:rPr lang="de-AT" sz="2800" dirty="0" err="1" smtClean="0"/>
              <a:t>improve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mark</a:t>
            </a:r>
            <a:endParaRPr lang="de-AT" sz="2800" dirty="0" smtClean="0"/>
          </a:p>
          <a:p>
            <a:r>
              <a:rPr lang="de-AT" sz="2800" dirty="0" err="1" smtClean="0"/>
              <a:t>more</a:t>
            </a:r>
            <a:r>
              <a:rPr lang="de-AT" sz="2800" dirty="0" smtClean="0"/>
              <a:t> </a:t>
            </a:r>
            <a:r>
              <a:rPr lang="de-AT" sz="2800" dirty="0" err="1" smtClean="0"/>
              <a:t>revisions</a:t>
            </a:r>
            <a:endParaRPr lang="de-AT" sz="2800" dirty="0" smtClean="0"/>
          </a:p>
          <a:p>
            <a:r>
              <a:rPr lang="de-AT" sz="2800" dirty="0" err="1" smtClean="0"/>
              <a:t>there</a:t>
            </a:r>
            <a:r>
              <a:rPr lang="de-AT" sz="2800" dirty="0" smtClean="0"/>
              <a:t> </a:t>
            </a:r>
            <a:r>
              <a:rPr lang="de-AT" sz="2800" dirty="0" err="1" smtClean="0"/>
              <a:t>should</a:t>
            </a:r>
            <a:r>
              <a:rPr lang="de-AT" sz="2800" dirty="0" smtClean="0"/>
              <a:t> </a:t>
            </a:r>
            <a:r>
              <a:rPr lang="de-AT" sz="2800" dirty="0" err="1" smtClean="0"/>
              <a:t>be</a:t>
            </a:r>
            <a:r>
              <a:rPr lang="de-AT" sz="2800" dirty="0" smtClean="0"/>
              <a:t> a universal </a:t>
            </a:r>
            <a:r>
              <a:rPr lang="de-AT" sz="2800" dirty="0" err="1" smtClean="0"/>
              <a:t>marking</a:t>
            </a:r>
            <a:r>
              <a:rPr lang="de-AT" sz="2800" dirty="0" smtClean="0"/>
              <a:t> </a:t>
            </a:r>
            <a:r>
              <a:rPr lang="de-AT" sz="2800" dirty="0" err="1" smtClean="0"/>
              <a:t>scheme</a:t>
            </a:r>
            <a:r>
              <a:rPr lang="de-AT" sz="2800" dirty="0" smtClean="0"/>
              <a:t> </a:t>
            </a:r>
            <a:r>
              <a:rPr lang="de-AT" sz="2800" dirty="0" err="1" smtClean="0"/>
              <a:t>for</a:t>
            </a:r>
            <a:r>
              <a:rPr lang="de-AT" sz="2800" dirty="0" smtClean="0"/>
              <a:t> </a:t>
            </a:r>
            <a:r>
              <a:rPr lang="de-AT" sz="2800" dirty="0" err="1" smtClean="0"/>
              <a:t>every</a:t>
            </a:r>
            <a:r>
              <a:rPr lang="de-AT" sz="2800" dirty="0" smtClean="0"/>
              <a:t> </a:t>
            </a:r>
            <a:r>
              <a:rPr lang="de-AT" sz="2800" dirty="0" err="1" smtClean="0"/>
              <a:t>student</a:t>
            </a:r>
            <a:endParaRPr lang="de-AT" sz="2800" dirty="0" smtClean="0"/>
          </a:p>
          <a:p>
            <a:r>
              <a:rPr lang="en-US" sz="2800" dirty="0" err="1" smtClean="0"/>
              <a:t>Electronical</a:t>
            </a:r>
            <a:r>
              <a:rPr lang="en-US" sz="2800" dirty="0" smtClean="0"/>
              <a:t> system where marks will be signed</a:t>
            </a:r>
          </a:p>
          <a:p>
            <a:r>
              <a:rPr lang="en-US" sz="2800" dirty="0" err="1" smtClean="0"/>
              <a:t>Percantage</a:t>
            </a:r>
            <a:endParaRPr lang="en-US" sz="2800" dirty="0" smtClean="0"/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r>
              <a:rPr lang="de-DE" sz="2800" dirty="0" smtClean="0"/>
              <a:t>Electronic form</a:t>
            </a:r>
          </a:p>
          <a:p>
            <a:r>
              <a:rPr lang="de-DE" sz="2800" dirty="0" smtClean="0"/>
              <a:t>Universal </a:t>
            </a:r>
            <a:r>
              <a:rPr lang="de-DE" sz="2800" dirty="0" err="1" smtClean="0"/>
              <a:t>marking</a:t>
            </a:r>
            <a:r>
              <a:rPr lang="de-DE" sz="2800" dirty="0" smtClean="0"/>
              <a:t> </a:t>
            </a:r>
            <a:r>
              <a:rPr lang="de-DE" sz="2800" dirty="0" err="1" smtClean="0"/>
              <a:t>scheme</a:t>
            </a:r>
            <a:endParaRPr lang="de-DE" sz="2800" dirty="0" smtClean="0"/>
          </a:p>
          <a:p>
            <a:r>
              <a:rPr lang="de-DE" sz="2800" dirty="0" err="1" smtClean="0"/>
              <a:t>more</a:t>
            </a:r>
            <a:r>
              <a:rPr lang="de-DE" sz="2800" dirty="0" smtClean="0"/>
              <a:t> </a:t>
            </a:r>
            <a:r>
              <a:rPr lang="de-DE" sz="2800" dirty="0" err="1" smtClean="0"/>
              <a:t>tests</a:t>
            </a:r>
            <a:endParaRPr lang="de-DE" sz="2800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3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221088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7772400" cy="1143000"/>
          </a:xfrm>
        </p:spPr>
        <p:txBody>
          <a:bodyPr/>
          <a:lstStyle/>
          <a:p>
            <a:r>
              <a:rPr lang="de-DE" dirty="0" err="1" smtClean="0">
                <a:solidFill>
                  <a:schemeClr val="accent1"/>
                </a:solidFill>
              </a:rPr>
              <a:t>Thank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you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for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your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attention</a:t>
            </a:r>
            <a:r>
              <a:rPr lang="de-DE" dirty="0" smtClean="0">
                <a:solidFill>
                  <a:schemeClr val="accent1"/>
                </a:solidFill>
              </a:rPr>
              <a:t>!</a:t>
            </a:r>
            <a:endParaRPr lang="de-D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144</Words>
  <Application>Microsoft Office PowerPoint</Application>
  <PresentationFormat>Bildschirmpräsentation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Dactylos</vt:lpstr>
      <vt:lpstr>Curriculum</vt:lpstr>
      <vt:lpstr>Subjects</vt:lpstr>
      <vt:lpstr>Languages</vt:lpstr>
      <vt:lpstr>Equipment</vt:lpstr>
      <vt:lpstr>Marking scheme</vt:lpstr>
      <vt:lpstr>Exams and tests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</dc:title>
  <dc:creator>Neo</dc:creator>
  <cp:lastModifiedBy>student</cp:lastModifiedBy>
  <cp:revision>16</cp:revision>
  <dcterms:created xsi:type="dcterms:W3CDTF">2015-02-06T05:52:51Z</dcterms:created>
  <dcterms:modified xsi:type="dcterms:W3CDTF">2015-02-06T07:47:35Z</dcterms:modified>
</cp:coreProperties>
</file>