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4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6CD827-86F7-43AF-A950-2E9F356D4402}" type="datetimeFigureOut">
              <a:rPr lang="sk-SK" smtClean="0"/>
              <a:pPr/>
              <a:t>4. 3. 2016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DE45080-99D8-4C83-A7EB-BE30C7194A1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Information</a:t>
            </a:r>
            <a:r>
              <a:rPr lang="sk-SK" dirty="0"/>
              <a:t> </a:t>
            </a:r>
            <a:r>
              <a:rPr lang="sk-SK" dirty="0" err="1" smtClean="0"/>
              <a:t>Communication</a:t>
            </a:r>
            <a:r>
              <a:rPr lang="sk-SK" dirty="0" smtClean="0"/>
              <a:t> </a:t>
            </a:r>
            <a:r>
              <a:rPr lang="sk-SK" dirty="0" err="1" smtClean="0"/>
              <a:t>Technology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Erasmus</a:t>
            </a:r>
            <a:r>
              <a:rPr lang="sk-SK" smtClean="0"/>
              <a:t> +</a:t>
            </a:r>
            <a:r>
              <a:rPr lang="sk-SK" smtClean="0"/>
              <a:t> </a:t>
            </a:r>
            <a:r>
              <a:rPr lang="sk-SK" dirty="0" smtClean="0"/>
              <a:t>ESCAPE </a:t>
            </a:r>
            <a:r>
              <a:rPr lang="sk-SK" dirty="0" err="1" smtClean="0"/>
              <a:t>project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Team: Slovakia Štúrovo</a:t>
            </a:r>
            <a:endParaRPr lang="sk-SK" dirty="0"/>
          </a:p>
        </p:txBody>
      </p:sp>
      <p:pic>
        <p:nvPicPr>
          <p:cNvPr id="3074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92462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mysmeini.szm.com/fotky/gym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994415" cy="299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800" dirty="0" err="1" smtClean="0"/>
              <a:t>The</a:t>
            </a:r>
            <a:r>
              <a:rPr lang="sk-SK" sz="3800" dirty="0" smtClean="0"/>
              <a:t> </a:t>
            </a:r>
            <a:r>
              <a:rPr lang="sk-SK" sz="3800" dirty="0" err="1" smtClean="0"/>
              <a:t>attitude</a:t>
            </a:r>
            <a:r>
              <a:rPr lang="sk-SK" sz="3800" dirty="0" smtClean="0"/>
              <a:t> </a:t>
            </a:r>
            <a:r>
              <a:rPr lang="sk-SK" sz="3800" dirty="0" err="1" smtClean="0"/>
              <a:t>of</a:t>
            </a:r>
            <a:r>
              <a:rPr lang="sk-SK" sz="3800" dirty="0" smtClean="0"/>
              <a:t> </a:t>
            </a:r>
            <a:r>
              <a:rPr lang="sk-SK" sz="3800" dirty="0" err="1" smtClean="0"/>
              <a:t>the</a:t>
            </a:r>
            <a:r>
              <a:rPr lang="sk-SK" sz="3800" dirty="0" smtClean="0"/>
              <a:t> </a:t>
            </a:r>
            <a:r>
              <a:rPr lang="sk-SK" sz="3800" dirty="0" err="1" smtClean="0"/>
              <a:t>teacher</a:t>
            </a:r>
            <a:endParaRPr lang="sk-SK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4572000"/>
          </a:xfrm>
        </p:spPr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teacher</a:t>
            </a:r>
            <a:r>
              <a:rPr lang="sk-SK" dirty="0" smtClean="0"/>
              <a:t>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:</a:t>
            </a:r>
          </a:p>
          <a:p>
            <a:pPr lvl="1"/>
            <a:r>
              <a:rPr lang="sk-SK" sz="2800" dirty="0" err="1" smtClean="0"/>
              <a:t>Helpful</a:t>
            </a:r>
            <a:endParaRPr lang="sk-SK" sz="2800" dirty="0" smtClean="0"/>
          </a:p>
          <a:p>
            <a:pPr lvl="1"/>
            <a:r>
              <a:rPr lang="sk-SK" sz="2800" dirty="0" err="1" smtClean="0"/>
              <a:t>Positive</a:t>
            </a:r>
            <a:endParaRPr lang="sk-SK" sz="2800" dirty="0" smtClean="0"/>
          </a:p>
          <a:p>
            <a:pPr lvl="1"/>
            <a:r>
              <a:rPr lang="sk-SK" sz="2800" dirty="0" err="1" smtClean="0"/>
              <a:t>Intelligent</a:t>
            </a:r>
            <a:endParaRPr lang="sk-SK" sz="2800" dirty="0" smtClean="0"/>
          </a:p>
          <a:p>
            <a:pPr lvl="1"/>
            <a:r>
              <a:rPr lang="sk-SK" sz="2800" dirty="0" err="1" smtClean="0"/>
              <a:t>Communicative</a:t>
            </a:r>
            <a:endParaRPr lang="sk-SK" sz="2800" dirty="0" smtClean="0"/>
          </a:p>
          <a:p>
            <a:pPr lvl="1"/>
            <a:r>
              <a:rPr lang="sk-SK" sz="2800" dirty="0" err="1" smtClean="0"/>
              <a:t>Interesting</a:t>
            </a:r>
            <a:r>
              <a:rPr lang="sk-SK" sz="2800" dirty="0" smtClean="0"/>
              <a:t>,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boring</a:t>
            </a:r>
            <a:endParaRPr lang="sk-SK" sz="2800" dirty="0" smtClean="0"/>
          </a:p>
          <a:p>
            <a:pPr lvl="1"/>
            <a:r>
              <a:rPr lang="hu-HU" sz="2800" dirty="0" smtClean="0"/>
              <a:t>Fair, </a:t>
            </a:r>
            <a:r>
              <a:rPr lang="hu-HU" sz="2800" dirty="0" err="1" smtClean="0"/>
              <a:t>rightful</a:t>
            </a: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Picture 2" descr="http://www.dol.gov/dol/media/photos/images/20131205-STEM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28" y="2492896"/>
            <a:ext cx="4121088" cy="2747393"/>
          </a:xfrm>
          <a:prstGeom prst="rect">
            <a:avLst/>
          </a:prstGeom>
          <a:noFill/>
        </p:spPr>
      </p:pic>
      <p:pic>
        <p:nvPicPr>
          <p:cNvPr id="5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805264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Thank you for your attention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7616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	</a:t>
            </a:r>
            <a:r>
              <a:rPr lang="sk-SK" dirty="0" err="1" smtClean="0"/>
              <a:t>eTwinning</a:t>
            </a:r>
            <a:r>
              <a:rPr lang="sk-SK" dirty="0" smtClean="0"/>
              <a:t> ESCAPE </a:t>
            </a:r>
            <a:r>
              <a:rPr lang="sk-SK" dirty="0" err="1" smtClean="0"/>
              <a:t>project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Team: Slovakia </a:t>
            </a:r>
            <a:r>
              <a:rPr lang="sk-SK" dirty="0" err="1" smtClean="0"/>
              <a:t>štúrovo</a:t>
            </a:r>
            <a:endParaRPr lang="sk-SK" dirty="0"/>
          </a:p>
        </p:txBody>
      </p:sp>
      <p:pic>
        <p:nvPicPr>
          <p:cNvPr id="4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mysmeini.szm.com/fotky/gym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room look like?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US" dirty="0" smtClean="0"/>
              <a:t>Stable Internet connection</a:t>
            </a:r>
          </a:p>
          <a:p>
            <a:r>
              <a:rPr lang="en-US" dirty="0" smtClean="0"/>
              <a:t>Fast PCs</a:t>
            </a:r>
          </a:p>
          <a:p>
            <a:r>
              <a:rPr lang="en-US" dirty="0" smtClean="0"/>
              <a:t>Pre installed programs for the lesson</a:t>
            </a:r>
          </a:p>
          <a:p>
            <a:r>
              <a:rPr lang="en-US" dirty="0" smtClean="0"/>
              <a:t>Table </a:t>
            </a:r>
          </a:p>
          <a:p>
            <a:r>
              <a:rPr lang="en-US" dirty="0" smtClean="0"/>
              <a:t>Projector</a:t>
            </a:r>
          </a:p>
        </p:txBody>
      </p:sp>
      <p:pic>
        <p:nvPicPr>
          <p:cNvPr id="10244" name="Picture 4" descr="http://www.slideshowblog.com/wp-content/uploads/2012/10/projecting_confide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3563888" cy="237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d2qrgk75cp62ej.cloudfront.net/sites/main/files/imagecache/lightbox/main-images/121613_einstein_0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905" y="2276872"/>
            <a:ext cx="357909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img2.everychina.com/img/78/50/fdd93a517592c17c718dc0008737-250x250c1-0ad8/portable_multi_touch_smart_board_electronic_interactive_whiteboard_for_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92462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facts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Information and communication technology (ICT) has become, within a very short time, one of the basic building blocks of modern </a:t>
            </a:r>
            <a:r>
              <a:rPr lang="en-US" dirty="0" smtClean="0"/>
              <a:t>society</a:t>
            </a:r>
            <a:endParaRPr lang="en-US" dirty="0"/>
          </a:p>
          <a:p>
            <a:r>
              <a:rPr lang="en-US" dirty="0"/>
              <a:t>Information and communication technology, or ICT, is defined as the combination of informatics technology with other, related technologies, specifically communication technology</a:t>
            </a:r>
            <a:endParaRPr lang="sk-SK" dirty="0"/>
          </a:p>
        </p:txBody>
      </p:sp>
      <p:pic>
        <p:nvPicPr>
          <p:cNvPr id="5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997121"/>
            <a:ext cx="1030610" cy="68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Starting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basics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IT.</a:t>
            </a:r>
          </a:p>
          <a:p>
            <a:r>
              <a:rPr lang="sk-SK" dirty="0" err="1" smtClean="0"/>
              <a:t>Gaining</a:t>
            </a:r>
            <a:r>
              <a:rPr lang="sk-SK" dirty="0" smtClean="0"/>
              <a:t> </a:t>
            </a:r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knowledge</a:t>
            </a:r>
            <a:r>
              <a:rPr lang="sk-SK" dirty="0" smtClean="0"/>
              <a:t> in </a:t>
            </a:r>
            <a:r>
              <a:rPr lang="sk-SK" dirty="0" err="1" smtClean="0"/>
              <a:t>using</a:t>
            </a:r>
            <a:r>
              <a:rPr lang="sk-SK" dirty="0" smtClean="0"/>
              <a:t> Microsoft Office.</a:t>
            </a:r>
          </a:p>
          <a:p>
            <a:r>
              <a:rPr lang="sk-SK" dirty="0" smtClean="0"/>
              <a:t>Word, Excel, </a:t>
            </a:r>
            <a:r>
              <a:rPr lang="sk-SK" dirty="0" err="1" smtClean="0"/>
              <a:t>Power</a:t>
            </a:r>
            <a:r>
              <a:rPr lang="sk-SK" dirty="0" smtClean="0"/>
              <a:t> Point.</a:t>
            </a:r>
          </a:p>
          <a:p>
            <a:r>
              <a:rPr lang="sk-SK" dirty="0" err="1" smtClean="0"/>
              <a:t>Gaining</a:t>
            </a:r>
            <a:r>
              <a:rPr lang="sk-SK" dirty="0" smtClean="0"/>
              <a:t> </a:t>
            </a:r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knowledge</a:t>
            </a:r>
            <a:r>
              <a:rPr lang="sk-SK" dirty="0" smtClean="0"/>
              <a:t> in </a:t>
            </a:r>
            <a:r>
              <a:rPr lang="sk-SK" dirty="0" err="1" smtClean="0"/>
              <a:t>programming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programming</a:t>
            </a:r>
            <a:r>
              <a:rPr lang="sk-SK" dirty="0" smtClean="0"/>
              <a:t> </a:t>
            </a:r>
            <a:r>
              <a:rPr lang="sk-SK" dirty="0" err="1" smtClean="0"/>
              <a:t>language</a:t>
            </a:r>
            <a:r>
              <a:rPr lang="sk-SK" dirty="0" smtClean="0"/>
              <a:t>: </a:t>
            </a:r>
            <a:br>
              <a:rPr lang="sk-SK" dirty="0" smtClean="0"/>
            </a:br>
            <a:r>
              <a:rPr lang="sk-SK" dirty="0" err="1" smtClean="0"/>
              <a:t>Turbo</a:t>
            </a:r>
            <a:r>
              <a:rPr lang="sk-SK" dirty="0" smtClean="0"/>
              <a:t> Pascal</a:t>
            </a:r>
            <a:endParaRPr lang="sk-SK" dirty="0"/>
          </a:p>
        </p:txBody>
      </p:sp>
      <p:pic>
        <p:nvPicPr>
          <p:cNvPr id="5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cdn.logiclounge.com/wp-content/uploads/2011/07/word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268760"/>
            <a:ext cx="1224136" cy="1224136"/>
          </a:xfrm>
          <a:prstGeom prst="rect">
            <a:avLst/>
          </a:prstGeom>
          <a:noFill/>
        </p:spPr>
      </p:pic>
      <p:pic>
        <p:nvPicPr>
          <p:cNvPr id="17416" name="Picture 8" descr="http://www.ictlounge.com/Images/Excel%20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780928"/>
            <a:ext cx="1163206" cy="1152128"/>
          </a:xfrm>
          <a:prstGeom prst="rect">
            <a:avLst/>
          </a:prstGeom>
          <a:noFill/>
        </p:spPr>
      </p:pic>
      <p:pic>
        <p:nvPicPr>
          <p:cNvPr id="17418" name="Picture 10" descr="http://sartechnology.ca/sartechnology/powerpoint-logo.gif"/>
          <p:cNvPicPr>
            <a:picLocks noChangeAspect="1" noChangeArrowheads="1"/>
          </p:cNvPicPr>
          <p:nvPr/>
        </p:nvPicPr>
        <p:blipFill>
          <a:blip r:embed="rId5" cstate="print"/>
          <a:srcRect l="13636" t="4545" r="13636" b="18182"/>
          <a:stretch>
            <a:fillRect/>
          </a:stretch>
        </p:blipFill>
        <p:spPr bwMode="auto">
          <a:xfrm>
            <a:off x="7596336" y="4149080"/>
            <a:ext cx="115212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Microsoft Word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/>
          <a:lstStyle/>
          <a:p>
            <a:r>
              <a:rPr lang="sk-SK" dirty="0" err="1" smtClean="0"/>
              <a:t>Developed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1980s.</a:t>
            </a:r>
          </a:p>
          <a:p>
            <a:r>
              <a:rPr lang="sk-SK" dirty="0" smtClean="0"/>
              <a:t>Most </a:t>
            </a:r>
            <a:r>
              <a:rPr lang="sk-SK" dirty="0" err="1" smtClean="0"/>
              <a:t>popular</a:t>
            </a:r>
            <a:r>
              <a:rPr lang="sk-SK" dirty="0" smtClean="0"/>
              <a:t> </a:t>
            </a:r>
            <a:r>
              <a:rPr lang="sk-SK" dirty="0" err="1" smtClean="0"/>
              <a:t>word</a:t>
            </a:r>
            <a:r>
              <a:rPr lang="sk-SK" dirty="0" smtClean="0"/>
              <a:t> </a:t>
            </a:r>
            <a:r>
              <a:rPr lang="sk-SK" dirty="0" err="1" smtClean="0"/>
              <a:t>processor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Known</a:t>
            </a:r>
            <a:r>
              <a:rPr lang="sk-SK" dirty="0" smtClean="0"/>
              <a:t> for </a:t>
            </a:r>
            <a:r>
              <a:rPr lang="sk-SK" dirty="0" err="1" smtClean="0"/>
              <a:t>reliability</a:t>
            </a:r>
            <a:r>
              <a:rPr lang="sk-SK" dirty="0" smtClean="0"/>
              <a:t> and </a:t>
            </a:r>
            <a:r>
              <a:rPr lang="sk-SK" dirty="0" err="1" smtClean="0"/>
              <a:t>compatibility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Easy</a:t>
            </a:r>
            <a:r>
              <a:rPr lang="sk-SK" dirty="0" smtClean="0"/>
              <a:t> to </a:t>
            </a:r>
            <a:r>
              <a:rPr lang="sk-SK" dirty="0" err="1" smtClean="0"/>
              <a:t>use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Microsoft Word on Windows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48768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cdn.logiclounge.com/wp-content/uploads/2011/07/word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Microsoft </a:t>
            </a:r>
            <a:r>
              <a:rPr lang="sk-SK" dirty="0" err="1" smtClean="0"/>
              <a:t>Power</a:t>
            </a:r>
            <a:r>
              <a:rPr lang="sk-SK" dirty="0" smtClean="0"/>
              <a:t> Point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572000"/>
          </a:xfrm>
        </p:spPr>
        <p:txBody>
          <a:bodyPr/>
          <a:lstStyle/>
          <a:p>
            <a:r>
              <a:rPr lang="sk-SK" dirty="0" err="1" smtClean="0"/>
              <a:t>Presentating</a:t>
            </a:r>
            <a:r>
              <a:rPr lang="sk-SK" dirty="0" smtClean="0"/>
              <a:t>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learnt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well</a:t>
            </a:r>
            <a:r>
              <a:rPr lang="sk-SK" dirty="0" smtClean="0"/>
              <a:t>.</a:t>
            </a:r>
          </a:p>
          <a:p>
            <a:r>
              <a:rPr lang="sk-SK" dirty="0" smtClean="0"/>
              <a:t>Most </a:t>
            </a:r>
            <a:r>
              <a:rPr lang="sk-SK" dirty="0" err="1" smtClean="0"/>
              <a:t>common</a:t>
            </a:r>
            <a:r>
              <a:rPr lang="sk-SK" dirty="0" smtClean="0"/>
              <a:t> </a:t>
            </a:r>
            <a:r>
              <a:rPr lang="sk-SK" dirty="0" err="1" smtClean="0"/>
              <a:t>programme</a:t>
            </a:r>
            <a:r>
              <a:rPr lang="sk-SK" dirty="0" smtClean="0"/>
              <a:t> for </a:t>
            </a:r>
            <a:r>
              <a:rPr lang="sk-SK" dirty="0" err="1" smtClean="0"/>
              <a:t>ppt</a:t>
            </a:r>
            <a:r>
              <a:rPr lang="sk-SK" dirty="0" smtClean="0"/>
              <a:t>. </a:t>
            </a:r>
            <a:r>
              <a:rPr lang="sk-SK" dirty="0" err="1" smtClean="0"/>
              <a:t>Format</a:t>
            </a:r>
            <a:r>
              <a:rPr lang="sk-SK" dirty="0" smtClean="0"/>
              <a:t> is </a:t>
            </a:r>
            <a:r>
              <a:rPr lang="sk-SK" dirty="0" err="1" smtClean="0"/>
              <a:t>the</a:t>
            </a:r>
            <a:r>
              <a:rPr lang="sk-SK" dirty="0" smtClean="0"/>
              <a:t> M. </a:t>
            </a:r>
            <a:r>
              <a:rPr lang="sk-SK" dirty="0" err="1" smtClean="0"/>
              <a:t>Power</a:t>
            </a:r>
            <a:r>
              <a:rPr lang="sk-SK" dirty="0" smtClean="0"/>
              <a:t> Point.</a:t>
            </a:r>
            <a:endParaRPr lang="sk-SK" dirty="0"/>
          </a:p>
        </p:txBody>
      </p:sp>
      <p:pic>
        <p:nvPicPr>
          <p:cNvPr id="18434" name="Picture 2" descr="Microsoft PowerPoint 2013 Default 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540663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94928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http://sartechnology.ca/sartechnology/powerpoint-logo.gif"/>
          <p:cNvPicPr>
            <a:picLocks noChangeAspect="1" noChangeArrowheads="1"/>
          </p:cNvPicPr>
          <p:nvPr/>
        </p:nvPicPr>
        <p:blipFill>
          <a:blip r:embed="rId4" cstate="print"/>
          <a:srcRect l="13636" t="4545" r="13636" b="18182"/>
          <a:stretch>
            <a:fillRect/>
          </a:stretch>
        </p:blipFill>
        <p:spPr bwMode="auto">
          <a:xfrm>
            <a:off x="7092280" y="260648"/>
            <a:ext cx="1584176" cy="168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Microsoft Excel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/>
          <a:lstStyle/>
          <a:p>
            <a:r>
              <a:rPr lang="sk-SK" dirty="0" smtClean="0"/>
              <a:t>Most </a:t>
            </a:r>
            <a:r>
              <a:rPr lang="sk-SK" dirty="0" err="1" smtClean="0"/>
              <a:t>popular</a:t>
            </a:r>
            <a:r>
              <a:rPr lang="sk-SK" dirty="0" smtClean="0"/>
              <a:t> </a:t>
            </a:r>
            <a:r>
              <a:rPr lang="sk-SK" dirty="0" err="1" smtClean="0"/>
              <a:t>spreadsheet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PC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features</a:t>
            </a:r>
            <a:r>
              <a:rPr lang="sk-SK" dirty="0" smtClean="0"/>
              <a:t> </a:t>
            </a:r>
            <a:r>
              <a:rPr lang="sk-SK" dirty="0" err="1" smtClean="0"/>
              <a:t>calculations</a:t>
            </a:r>
            <a:r>
              <a:rPr lang="sk-SK" dirty="0" smtClean="0"/>
              <a:t>, </a:t>
            </a:r>
            <a:r>
              <a:rPr lang="sk-SK" dirty="0" err="1" smtClean="0"/>
              <a:t>graphic</a:t>
            </a:r>
            <a:r>
              <a:rPr lang="sk-SK" dirty="0" smtClean="0"/>
              <a:t> </a:t>
            </a:r>
            <a:r>
              <a:rPr lang="sk-SK" dirty="0" err="1" smtClean="0"/>
              <a:t>tools</a:t>
            </a:r>
            <a:r>
              <a:rPr lang="sk-SK" dirty="0" smtClean="0"/>
              <a:t> and </a:t>
            </a:r>
            <a:r>
              <a:rPr lang="sk-SK" dirty="0" err="1" smtClean="0"/>
              <a:t>tables</a:t>
            </a:r>
            <a:r>
              <a:rPr lang="sk-SK" dirty="0" smtClean="0"/>
              <a:t>.</a:t>
            </a:r>
          </a:p>
        </p:txBody>
      </p:sp>
      <p:pic>
        <p:nvPicPr>
          <p:cNvPr id="4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805264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368152" cy="1368152"/>
          </a:xfrm>
          <a:prstGeom prst="rect">
            <a:avLst/>
          </a:prstGeom>
          <a:noFill/>
        </p:spPr>
      </p:pic>
      <p:pic>
        <p:nvPicPr>
          <p:cNvPr id="1028" name="Picture 4" descr="https://i-msdn.sec.s-msft.com/dynimg/IC1489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140968"/>
            <a:ext cx="518924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9032"/>
          </a:xfrm>
        </p:spPr>
        <p:txBody>
          <a:bodyPr/>
          <a:lstStyle/>
          <a:p>
            <a:r>
              <a:rPr lang="sk-SK" dirty="0" err="1" smtClean="0"/>
              <a:t>Turbo</a:t>
            </a:r>
            <a:r>
              <a:rPr lang="sk-SK" dirty="0" smtClean="0"/>
              <a:t> Pascal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One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first</a:t>
            </a:r>
            <a:r>
              <a:rPr lang="sk-SK" sz="2800" dirty="0" smtClean="0"/>
              <a:t> </a:t>
            </a:r>
            <a:r>
              <a:rPr lang="sk-SK" sz="2800" dirty="0" err="1" smtClean="0"/>
              <a:t>programming</a:t>
            </a:r>
            <a:r>
              <a:rPr lang="sk-SK" sz="2800" dirty="0" smtClean="0"/>
              <a:t> </a:t>
            </a:r>
            <a:r>
              <a:rPr lang="sk-SK" sz="2800" dirty="0" err="1" smtClean="0"/>
              <a:t>langugages</a:t>
            </a:r>
            <a:r>
              <a:rPr lang="sk-SK" sz="2800" dirty="0" smtClean="0"/>
              <a:t>.</a:t>
            </a:r>
          </a:p>
          <a:p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basic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all</a:t>
            </a:r>
            <a:r>
              <a:rPr lang="sk-SK" sz="2800" dirty="0" smtClean="0"/>
              <a:t> </a:t>
            </a:r>
            <a:r>
              <a:rPr lang="sk-SK" sz="2800" dirty="0" err="1" smtClean="0"/>
              <a:t>newer</a:t>
            </a:r>
            <a:r>
              <a:rPr lang="sk-SK" sz="2800" dirty="0" smtClean="0"/>
              <a:t> </a:t>
            </a:r>
            <a:r>
              <a:rPr lang="sk-SK" sz="2800" dirty="0" err="1" smtClean="0"/>
              <a:t>programming</a:t>
            </a:r>
            <a:r>
              <a:rPr lang="sk-SK" sz="2800" dirty="0" smtClean="0"/>
              <a:t> </a:t>
            </a:r>
            <a:r>
              <a:rPr lang="sk-SK" sz="2800" dirty="0" err="1" smtClean="0"/>
              <a:t>languages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Can </a:t>
            </a:r>
            <a:r>
              <a:rPr lang="sk-SK" sz="2800" dirty="0" err="1" smtClean="0"/>
              <a:t>make</a:t>
            </a:r>
            <a:r>
              <a:rPr lang="sk-SK" sz="2800" dirty="0" smtClean="0"/>
              <a:t> </a:t>
            </a:r>
            <a:r>
              <a:rPr lang="sk-SK" sz="2800" dirty="0" err="1" smtClean="0"/>
              <a:t>simple</a:t>
            </a:r>
            <a:r>
              <a:rPr lang="sk-SK" sz="2800" dirty="0" smtClean="0"/>
              <a:t> </a:t>
            </a:r>
            <a:r>
              <a:rPr lang="sk-SK" sz="2800" dirty="0" err="1" smtClean="0"/>
              <a:t>programms</a:t>
            </a:r>
            <a:r>
              <a:rPr lang="sk-SK" sz="2800" dirty="0" smtClean="0"/>
              <a:t> </a:t>
            </a:r>
            <a:r>
              <a:rPr lang="sk-SK" sz="2800" dirty="0" smtClean="0"/>
              <a:t>and </a:t>
            </a:r>
            <a:r>
              <a:rPr lang="sk-SK" sz="2800" dirty="0" err="1" smtClean="0"/>
              <a:t>algorithms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4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http://www.paskov.biz/blog/wp-content/uploads/2014/10/turbo-pasc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3940820"/>
            <a:ext cx="5040560" cy="284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Making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980" dirty="0" smtClean="0"/>
              <a:t>IT is </a:t>
            </a:r>
            <a:r>
              <a:rPr lang="sk-SK" sz="2980" dirty="0" err="1" smtClean="0"/>
              <a:t>the</a:t>
            </a:r>
            <a:r>
              <a:rPr lang="sk-SK" sz="2980" dirty="0" smtClean="0"/>
              <a:t> </a:t>
            </a:r>
            <a:r>
              <a:rPr lang="sk-SK" sz="2980" dirty="0" err="1" smtClean="0"/>
              <a:t>lesson</a:t>
            </a:r>
            <a:r>
              <a:rPr lang="sk-SK" sz="2980" dirty="0" smtClean="0"/>
              <a:t>, </a:t>
            </a:r>
            <a:r>
              <a:rPr lang="sk-SK" sz="2980" dirty="0" err="1" smtClean="0"/>
              <a:t>where</a:t>
            </a:r>
            <a:r>
              <a:rPr lang="sk-SK" sz="2980" dirty="0" smtClean="0"/>
              <a:t> </a:t>
            </a:r>
            <a:r>
              <a:rPr lang="sk-SK" sz="2980" dirty="0" err="1" smtClean="0"/>
              <a:t>children</a:t>
            </a:r>
            <a:r>
              <a:rPr lang="sk-SK" sz="2980" dirty="0" smtClean="0"/>
              <a:t> </a:t>
            </a:r>
            <a:r>
              <a:rPr lang="sk-SK" sz="2980" dirty="0" err="1" smtClean="0"/>
              <a:t>learn</a:t>
            </a:r>
            <a:r>
              <a:rPr lang="sk-SK" sz="2980" dirty="0" smtClean="0"/>
              <a:t> </a:t>
            </a:r>
            <a:r>
              <a:rPr lang="sk-SK" sz="2980" dirty="0" err="1" smtClean="0"/>
              <a:t>how</a:t>
            </a:r>
            <a:r>
              <a:rPr lang="sk-SK" sz="2980" dirty="0" smtClean="0"/>
              <a:t> to </a:t>
            </a:r>
            <a:r>
              <a:rPr lang="sk-SK" sz="2980" dirty="0" err="1" smtClean="0"/>
              <a:t>write</a:t>
            </a:r>
            <a:r>
              <a:rPr lang="sk-SK" sz="2980" dirty="0" smtClean="0"/>
              <a:t> and </a:t>
            </a:r>
            <a:r>
              <a:rPr lang="sk-SK" sz="2980" dirty="0" err="1" smtClean="0"/>
              <a:t>format</a:t>
            </a:r>
            <a:r>
              <a:rPr lang="sk-SK" sz="2980" dirty="0" smtClean="0"/>
              <a:t> </a:t>
            </a:r>
            <a:r>
              <a:rPr lang="sk-SK" sz="2980" dirty="0" err="1" smtClean="0"/>
              <a:t>correctly</a:t>
            </a:r>
            <a:r>
              <a:rPr lang="sk-SK" sz="2980" dirty="0" smtClean="0"/>
              <a:t> </a:t>
            </a:r>
            <a:r>
              <a:rPr lang="sk-SK" sz="2980" dirty="0" err="1" smtClean="0"/>
              <a:t>word</a:t>
            </a:r>
            <a:r>
              <a:rPr lang="sk-SK" sz="2980" dirty="0" smtClean="0"/>
              <a:t> </a:t>
            </a:r>
            <a:r>
              <a:rPr lang="sk-SK" sz="2980" dirty="0" err="1" smtClean="0"/>
              <a:t>processors</a:t>
            </a:r>
            <a:r>
              <a:rPr lang="sk-SK" sz="2980" dirty="0" smtClean="0"/>
              <a:t>.</a:t>
            </a:r>
          </a:p>
          <a:p>
            <a:r>
              <a:rPr lang="sk-SK" sz="2980" dirty="0" err="1" smtClean="0"/>
              <a:t>They</a:t>
            </a:r>
            <a:r>
              <a:rPr lang="sk-SK" sz="2980" dirty="0" smtClean="0"/>
              <a:t> </a:t>
            </a:r>
            <a:r>
              <a:rPr lang="sk-SK" sz="2980" dirty="0" err="1" smtClean="0"/>
              <a:t>also</a:t>
            </a:r>
            <a:r>
              <a:rPr lang="sk-SK" sz="2980" dirty="0" smtClean="0"/>
              <a:t> </a:t>
            </a:r>
            <a:r>
              <a:rPr lang="sk-SK" sz="2980" dirty="0" err="1" smtClean="0"/>
              <a:t>learn</a:t>
            </a:r>
            <a:r>
              <a:rPr lang="sk-SK" sz="2980" dirty="0" smtClean="0"/>
              <a:t> </a:t>
            </a:r>
            <a:r>
              <a:rPr lang="sk-SK" sz="2980" dirty="0" err="1" smtClean="0"/>
              <a:t>how</a:t>
            </a:r>
            <a:r>
              <a:rPr lang="sk-SK" sz="2980" dirty="0" smtClean="0"/>
              <a:t> to </a:t>
            </a:r>
            <a:r>
              <a:rPr lang="sk-SK" sz="2980" dirty="0" err="1" smtClean="0"/>
              <a:t>make</a:t>
            </a:r>
            <a:r>
              <a:rPr lang="sk-SK" sz="2980" dirty="0" smtClean="0"/>
              <a:t> </a:t>
            </a:r>
            <a:r>
              <a:rPr lang="sk-SK" sz="2980" dirty="0" err="1" smtClean="0"/>
              <a:t>presentations</a:t>
            </a:r>
            <a:r>
              <a:rPr lang="sk-SK" sz="2980" dirty="0" smtClean="0"/>
              <a:t>. </a:t>
            </a:r>
          </a:p>
          <a:p>
            <a:r>
              <a:rPr lang="sk-SK" sz="2980" dirty="0" smtClean="0"/>
              <a:t>IT </a:t>
            </a:r>
            <a:r>
              <a:rPr lang="sk-SK" sz="2980" dirty="0" err="1" smtClean="0"/>
              <a:t>lessons</a:t>
            </a:r>
            <a:r>
              <a:rPr lang="sk-SK" sz="2980" dirty="0" smtClean="0"/>
              <a:t> </a:t>
            </a:r>
            <a:r>
              <a:rPr lang="sk-SK" sz="2980" dirty="0" err="1" smtClean="0"/>
              <a:t>give</a:t>
            </a:r>
            <a:r>
              <a:rPr lang="sk-SK" sz="2980" dirty="0" smtClean="0"/>
              <a:t> </a:t>
            </a:r>
            <a:r>
              <a:rPr lang="sk-SK" sz="2980" dirty="0" err="1" smtClean="0"/>
              <a:t>the</a:t>
            </a:r>
            <a:r>
              <a:rPr lang="sk-SK" sz="2980" dirty="0" smtClean="0"/>
              <a:t> </a:t>
            </a:r>
            <a:r>
              <a:rPr lang="sk-SK" sz="2980" dirty="0" err="1" smtClean="0"/>
              <a:t>basic</a:t>
            </a:r>
            <a:r>
              <a:rPr lang="sk-SK" sz="2980" dirty="0" smtClean="0"/>
              <a:t> </a:t>
            </a:r>
            <a:r>
              <a:rPr lang="sk-SK" sz="2980" dirty="0" err="1" smtClean="0"/>
              <a:t>knowledge</a:t>
            </a:r>
            <a:r>
              <a:rPr lang="sk-SK" sz="2980" dirty="0" smtClean="0"/>
              <a:t> for </a:t>
            </a:r>
            <a:r>
              <a:rPr lang="sk-SK" sz="2980" dirty="0" err="1" smtClean="0"/>
              <a:t>those</a:t>
            </a:r>
            <a:r>
              <a:rPr lang="sk-SK" sz="2980" dirty="0" smtClean="0"/>
              <a:t>, </a:t>
            </a:r>
            <a:r>
              <a:rPr lang="sk-SK" sz="2980" dirty="0" err="1" smtClean="0"/>
              <a:t>who</a:t>
            </a:r>
            <a:r>
              <a:rPr lang="sk-SK" sz="2980" dirty="0" smtClean="0"/>
              <a:t> </a:t>
            </a:r>
            <a:r>
              <a:rPr lang="sk-SK" sz="2980" dirty="0" err="1" smtClean="0"/>
              <a:t>want</a:t>
            </a:r>
            <a:r>
              <a:rPr lang="sk-SK" sz="2980" dirty="0" smtClean="0"/>
              <a:t> to </a:t>
            </a:r>
            <a:r>
              <a:rPr lang="sk-SK" sz="2980" dirty="0" err="1" smtClean="0"/>
              <a:t>become</a:t>
            </a:r>
            <a:r>
              <a:rPr lang="sk-SK" sz="2980" dirty="0" smtClean="0"/>
              <a:t> IT </a:t>
            </a:r>
            <a:r>
              <a:rPr lang="sk-SK" sz="2980" dirty="0" err="1" smtClean="0"/>
              <a:t>specialists</a:t>
            </a:r>
            <a:r>
              <a:rPr lang="sk-SK" sz="2980" dirty="0" smtClean="0"/>
              <a:t>.</a:t>
            </a:r>
          </a:p>
          <a:p>
            <a:endParaRPr lang="sk-SK" dirty="0"/>
          </a:p>
        </p:txBody>
      </p:sp>
      <p:pic>
        <p:nvPicPr>
          <p:cNvPr id="4" name="Picture 2" descr="http://www.slovak-republic.org/pictures/symbols/slovak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102618" cy="7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266</Words>
  <Application>Microsoft Office PowerPoint</Application>
  <PresentationFormat>Prezentácia na obrazovke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Nadšenie</vt:lpstr>
      <vt:lpstr>Information Communication Technology</vt:lpstr>
      <vt:lpstr>What should the room look like?</vt:lpstr>
      <vt:lpstr>Basic facts</vt:lpstr>
      <vt:lpstr>Starting with the basics</vt:lpstr>
      <vt:lpstr>Microsoft Word</vt:lpstr>
      <vt:lpstr>Microsoft Power Point</vt:lpstr>
      <vt:lpstr>Microsoft Excel</vt:lpstr>
      <vt:lpstr>Turbo Pascal</vt:lpstr>
      <vt:lpstr>Making project</vt:lpstr>
      <vt:lpstr>The attitude of the teacher</vt:lpstr>
      <vt:lpstr>Thank you for your attention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Communication Technology</dc:title>
  <dc:creator>skola</dc:creator>
  <cp:lastModifiedBy>ucitel</cp:lastModifiedBy>
  <cp:revision>11</cp:revision>
  <dcterms:created xsi:type="dcterms:W3CDTF">2016-02-05T11:04:04Z</dcterms:created>
  <dcterms:modified xsi:type="dcterms:W3CDTF">2016-03-04T09:23:33Z</dcterms:modified>
</cp:coreProperties>
</file>