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14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25D3-3170-41E1-9A47-EE878790E8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9767-7BC8-4A6A-ABB9-2631D36320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25D3-3170-41E1-9A47-EE878790E8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9767-7BC8-4A6A-ABB9-2631D3632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25D3-3170-41E1-9A47-EE878790E8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9767-7BC8-4A6A-ABB9-2631D3632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25D3-3170-41E1-9A47-EE878790E8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9767-7BC8-4A6A-ABB9-2631D3632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25D3-3170-41E1-9A47-EE878790E8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F9D9767-7BC8-4A6A-ABB9-2631D36320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25D3-3170-41E1-9A47-EE878790E8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9767-7BC8-4A6A-ABB9-2631D3632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25D3-3170-41E1-9A47-EE878790E8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9767-7BC8-4A6A-ABB9-2631D3632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25D3-3170-41E1-9A47-EE878790E8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9767-7BC8-4A6A-ABB9-2631D3632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25D3-3170-41E1-9A47-EE878790E8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9767-7BC8-4A6A-ABB9-2631D3632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25D3-3170-41E1-9A47-EE878790E8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9767-7BC8-4A6A-ABB9-2631D3632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25D3-3170-41E1-9A47-EE878790E8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9767-7BC8-4A6A-ABB9-2631D3632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8825D3-3170-41E1-9A47-EE878790E8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9D9767-7BC8-4A6A-ABB9-2631D363207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Monday</a:t>
            </a:r>
            <a:endParaRPr lang="en-US" sz="5400" dirty="0">
              <a:solidFill>
                <a:schemeClr val="accent4">
                  <a:lumMod val="5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Colourful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dividing into groups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Teamwork in the school yard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Meeting the mayor</a:t>
            </a: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C</a:t>
            </a:r>
            <a:r>
              <a:rPr lang="en-US" dirty="0" err="1" smtClean="0">
                <a:solidFill>
                  <a:srgbClr val="00B050"/>
                </a:solidFill>
              </a:rPr>
              <a:t>o</a:t>
            </a:r>
            <a:r>
              <a:rPr lang="en-US" dirty="0" err="1" smtClean="0">
                <a:solidFill>
                  <a:srgbClr val="FFFF00"/>
                </a:solidFill>
              </a:rPr>
              <a:t>l</a:t>
            </a:r>
            <a:r>
              <a:rPr lang="en-US" dirty="0" err="1" smtClean="0">
                <a:solidFill>
                  <a:srgbClr val="FFC000"/>
                </a:solidFill>
              </a:rPr>
              <a:t>o</a:t>
            </a:r>
            <a:r>
              <a:rPr lang="en-US" dirty="0" err="1" smtClean="0">
                <a:solidFill>
                  <a:srgbClr val="BC14A4"/>
                </a:solidFill>
              </a:rPr>
              <a:t>u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err="1" smtClean="0">
                <a:solidFill>
                  <a:srgbClr val="00B050"/>
                </a:solidFill>
              </a:rPr>
              <a:t>u</a:t>
            </a:r>
            <a:r>
              <a:rPr lang="en-US" dirty="0" err="1" smtClean="0">
                <a:solidFill>
                  <a:srgbClr val="FFFF00"/>
                </a:solidFill>
              </a:rPr>
              <a:t>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dividing into groups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Divided into: </a:t>
            </a:r>
            <a:r>
              <a:rPr lang="en-US" dirty="0" smtClean="0">
                <a:solidFill>
                  <a:srgbClr val="FF0000"/>
                </a:solidFill>
              </a:rPr>
              <a:t>economists, </a:t>
            </a:r>
            <a:r>
              <a:rPr lang="en-US" dirty="0" smtClean="0">
                <a:solidFill>
                  <a:srgbClr val="00B050"/>
                </a:solidFill>
              </a:rPr>
              <a:t>secretaries,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cashiers, </a:t>
            </a:r>
            <a:r>
              <a:rPr lang="en-US" dirty="0" smtClean="0">
                <a:solidFill>
                  <a:srgbClr val="FFC000"/>
                </a:solidFill>
              </a:rPr>
              <a:t>accountants, </a:t>
            </a:r>
            <a:r>
              <a:rPr lang="en-US" dirty="0" smtClean="0">
                <a:solidFill>
                  <a:srgbClr val="BC14A4"/>
                </a:solidFill>
              </a:rPr>
              <a:t>PR experts, </a:t>
            </a:r>
            <a:r>
              <a:rPr lang="en-US" dirty="0" smtClean="0"/>
              <a:t>editors;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are the: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Economists</a:t>
            </a: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An economist is an expert who studies the relationship between a society's resources and its production or output.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Teamwork in the school yard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Getting to know each other through games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Human bingo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Building Britney Bridge * </a:t>
            </a:r>
            <a:r>
              <a:rPr lang="en-US" dirty="0" err="1" smtClean="0">
                <a:solidFill>
                  <a:schemeClr val="bg1"/>
                </a:solidFill>
              </a:rPr>
              <a:t>Filip’s</a:t>
            </a:r>
            <a:r>
              <a:rPr lang="en-US" dirty="0" smtClean="0">
                <a:solidFill>
                  <a:schemeClr val="bg1"/>
                </a:solidFill>
              </a:rPr>
              <a:t> idea * [we managed to make it hold a glass full of water *</a:t>
            </a:r>
            <a:r>
              <a:rPr lang="en-US" dirty="0" err="1" smtClean="0">
                <a:solidFill>
                  <a:schemeClr val="bg1"/>
                </a:solidFill>
              </a:rPr>
              <a:t>yeyyyy</a:t>
            </a:r>
            <a:r>
              <a:rPr lang="en-US" dirty="0" smtClean="0">
                <a:solidFill>
                  <a:schemeClr val="bg1"/>
                </a:solidFill>
              </a:rPr>
              <a:t>*]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13054744_1154060744638259_335551878_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657600"/>
            <a:ext cx="3886200" cy="291319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Meeting the mayor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Getting to know </a:t>
            </a:r>
            <a:r>
              <a:rPr lang="en-US" dirty="0" err="1" smtClean="0">
                <a:solidFill>
                  <a:schemeClr val="bg1"/>
                </a:solidFill>
              </a:rPr>
              <a:t>Lugoj</a:t>
            </a:r>
            <a:r>
              <a:rPr lang="en-US" dirty="0" smtClean="0">
                <a:solidFill>
                  <a:schemeClr val="bg1"/>
                </a:solidFill>
              </a:rPr>
              <a:t> better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Being Happy in </a:t>
            </a:r>
            <a:r>
              <a:rPr lang="en-US" dirty="0" err="1" smtClean="0">
                <a:solidFill>
                  <a:schemeClr val="bg1"/>
                </a:solidFill>
              </a:rPr>
              <a:t>Lugoj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6" name="Picture 5" descr="13035408_1154060741304926_1684829257_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286000"/>
            <a:ext cx="3332465" cy="4445508"/>
          </a:xfrm>
          <a:prstGeom prst="rect">
            <a:avLst/>
          </a:prstGeom>
        </p:spPr>
      </p:pic>
      <p:pic>
        <p:nvPicPr>
          <p:cNvPr id="7" name="Picture 6" descr="13073097_1154060724638261_1998938765_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048000"/>
            <a:ext cx="4139946" cy="31034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Thank you for your attention! 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Eszter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 Hungary</a:t>
            </a:r>
          </a:p>
          <a:p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Desislava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Bulgaria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Tamara – Austria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Markus – Austria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Miriam – Romania</a:t>
            </a:r>
          </a:p>
          <a:p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Filip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– Slovakia </a:t>
            </a:r>
          </a:p>
          <a:p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Antonin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Czech Republic</a:t>
            </a:r>
          </a:p>
          <a:p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Nejc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 Slovenia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138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Monday</vt:lpstr>
      <vt:lpstr>Colourful dividing into groups</vt:lpstr>
      <vt:lpstr>Teamwork in the school yard</vt:lpstr>
      <vt:lpstr>Meeting the mayor </vt:lpstr>
      <vt:lpstr>Thank you for your attention!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</dc:title>
  <dc:creator>Elev</dc:creator>
  <cp:lastModifiedBy>Elev</cp:lastModifiedBy>
  <cp:revision>4</cp:revision>
  <dcterms:created xsi:type="dcterms:W3CDTF">2016-04-22T06:00:46Z</dcterms:created>
  <dcterms:modified xsi:type="dcterms:W3CDTF">2016-04-22T06:24:39Z</dcterms:modified>
</cp:coreProperties>
</file>