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5B75C-75DF-4AA4-8A01-C167486D45C5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AF498-1972-4165-9DF4-CE688CE50F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5987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AF498-1972-4165-9DF4-CE688CE50F8C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9586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AF498-1972-4165-9DF4-CE688CE50F8C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65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5552-9957-493B-A3E0-0148144E05AD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43D0-BC88-4DEE-8D2B-D3B99A1AC4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11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5552-9957-493B-A3E0-0148144E05AD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43D0-BC88-4DEE-8D2B-D3B99A1AC4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752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5552-9957-493B-A3E0-0148144E05AD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43D0-BC88-4DEE-8D2B-D3B99A1AC4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758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5552-9957-493B-A3E0-0148144E05AD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43D0-BC88-4DEE-8D2B-D3B99A1AC4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2527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5552-9957-493B-A3E0-0148144E05AD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43D0-BC88-4DEE-8D2B-D3B99A1AC4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409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5552-9957-493B-A3E0-0148144E05AD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43D0-BC88-4DEE-8D2B-D3B99A1AC4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381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5552-9957-493B-A3E0-0148144E05AD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43D0-BC88-4DEE-8D2B-D3B99A1AC4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611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5552-9957-493B-A3E0-0148144E05AD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43D0-BC88-4DEE-8D2B-D3B99A1AC4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09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5552-9957-493B-A3E0-0148144E05AD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43D0-BC88-4DEE-8D2B-D3B99A1AC4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2607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5552-9957-493B-A3E0-0148144E05AD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43D0-BC88-4DEE-8D2B-D3B99A1AC4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078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5552-9957-493B-A3E0-0148144E05AD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43D0-BC88-4DEE-8D2B-D3B99A1AC4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619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05552-9957-493B-A3E0-0148144E05AD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043D0-BC88-4DEE-8D2B-D3B99A1AC4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522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507766"/>
            <a:ext cx="9144000" cy="2387600"/>
          </a:xfrm>
        </p:spPr>
        <p:txBody>
          <a:bodyPr/>
          <a:lstStyle/>
          <a:p>
            <a:r>
              <a:rPr lang="hu-HU" b="1" dirty="0" err="1" smtClean="0">
                <a:latin typeface="+mn-lt"/>
              </a:rPr>
              <a:t>Sightseeing</a:t>
            </a:r>
            <a:r>
              <a:rPr lang="hu-HU" b="1" dirty="0" smtClean="0">
                <a:latin typeface="+mn-lt"/>
              </a:rPr>
              <a:t> Pápa</a:t>
            </a:r>
            <a:endParaRPr lang="hu-HU" b="1" dirty="0">
              <a:latin typeface="+mn-l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hu-HU" dirty="0" smtClean="0"/>
          </a:p>
          <a:p>
            <a:pPr algn="r"/>
            <a:endParaRPr lang="hu-HU" dirty="0"/>
          </a:p>
          <a:p>
            <a:pPr algn="r"/>
            <a:endParaRPr lang="hu-HU" dirty="0" smtClean="0"/>
          </a:p>
          <a:p>
            <a:pPr algn="r"/>
            <a:r>
              <a:rPr lang="hu-HU" dirty="0" smtClean="0"/>
              <a:t>Made </a:t>
            </a:r>
            <a:r>
              <a:rPr lang="hu-HU" dirty="0" err="1" smtClean="0"/>
              <a:t>by</a:t>
            </a:r>
            <a:r>
              <a:rPr lang="hu-HU" dirty="0" smtClean="0"/>
              <a:t> : The Red Group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6003635" y="2967335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hu-HU" sz="54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hu-H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37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Eszterházy </a:t>
            </a:r>
            <a:r>
              <a:rPr lang="hu-HU" b="1" dirty="0" err="1" smtClean="0"/>
              <a:t>palace</a:t>
            </a:r>
            <a:r>
              <a:rPr lang="hu-HU" b="1" dirty="0" smtClean="0"/>
              <a:t> 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31" y="3129338"/>
            <a:ext cx="6716843" cy="2657922"/>
          </a:xfrm>
        </p:spPr>
      </p:pic>
      <p:sp>
        <p:nvSpPr>
          <p:cNvPr id="5" name="Szövegdoboz 4"/>
          <p:cNvSpPr txBox="1"/>
          <p:nvPr/>
        </p:nvSpPr>
        <p:spPr>
          <a:xfrm>
            <a:off x="1064302" y="1424066"/>
            <a:ext cx="10118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-The</a:t>
            </a:r>
            <a:r>
              <a:rPr lang="hu-HU" sz="2400" dirty="0" smtClean="0"/>
              <a:t> </a:t>
            </a:r>
            <a:r>
              <a:rPr lang="hu-HU" sz="2400" dirty="0" err="1" smtClean="0"/>
              <a:t>palace</a:t>
            </a:r>
            <a:r>
              <a:rPr lang="hu-HU" sz="2400" dirty="0" smtClean="0"/>
              <a:t> of </a:t>
            </a:r>
            <a:r>
              <a:rPr lang="hu-HU" sz="2400" dirty="0" smtClean="0"/>
              <a:t>Eszterházy </a:t>
            </a:r>
            <a:r>
              <a:rPr lang="hu-HU" sz="2400" dirty="0" err="1" smtClean="0"/>
              <a:t>family</a:t>
            </a:r>
            <a:r>
              <a:rPr lang="hu-HU" sz="2400" dirty="0" smtClean="0"/>
              <a:t> </a:t>
            </a:r>
          </a:p>
          <a:p>
            <a:r>
              <a:rPr lang="hu-HU" sz="2400" dirty="0" smtClean="0"/>
              <a:t>- </a:t>
            </a:r>
            <a:r>
              <a:rPr lang="hu-HU" sz="2400" dirty="0" err="1" smtClean="0"/>
              <a:t>Regenarated</a:t>
            </a:r>
            <a:r>
              <a:rPr lang="hu-HU" sz="2400" dirty="0" smtClean="0"/>
              <a:t> </a:t>
            </a:r>
            <a:r>
              <a:rPr lang="hu-HU" sz="2400" dirty="0" err="1" smtClean="0"/>
              <a:t>last</a:t>
            </a:r>
            <a:r>
              <a:rPr lang="hu-HU" sz="2400" dirty="0" smtClean="0"/>
              <a:t> </a:t>
            </a:r>
            <a:r>
              <a:rPr lang="hu-HU" sz="2400" dirty="0" err="1" smtClean="0"/>
              <a:t>year</a:t>
            </a: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523" y="1570594"/>
            <a:ext cx="2678430" cy="477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2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15" y="2389567"/>
            <a:ext cx="5067925" cy="2841109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22" y="1124015"/>
            <a:ext cx="3096173" cy="485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The Big </a:t>
            </a:r>
            <a:r>
              <a:rPr lang="hu-HU" b="1" dirty="0" err="1" smtClean="0"/>
              <a:t>Church</a:t>
            </a:r>
            <a:endParaRPr lang="hu-HU" b="1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897" y="1855604"/>
            <a:ext cx="2503643" cy="4186421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90" y="1855604"/>
            <a:ext cx="4760163" cy="3570123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99803" y="1690688"/>
            <a:ext cx="3372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2400" dirty="0" err="1" smtClean="0"/>
              <a:t>built</a:t>
            </a:r>
            <a:r>
              <a:rPr lang="hu-HU" sz="2400" dirty="0" smtClean="0"/>
              <a:t> </a:t>
            </a:r>
            <a:r>
              <a:rPr lang="hu-HU" sz="2400" dirty="0" err="1" smtClean="0"/>
              <a:t>in</a:t>
            </a:r>
            <a:r>
              <a:rPr lang="hu-HU" sz="2400" dirty="0" smtClean="0"/>
              <a:t> </a:t>
            </a:r>
            <a:r>
              <a:rPr lang="hu-HU" sz="2400" dirty="0" err="1" smtClean="0"/>
              <a:t>baroq</a:t>
            </a:r>
            <a:r>
              <a:rPr lang="hu-HU" sz="2400" dirty="0" smtClean="0"/>
              <a:t> </a:t>
            </a:r>
            <a:r>
              <a:rPr lang="hu-HU" sz="2400" dirty="0" err="1" smtClean="0"/>
              <a:t>style</a:t>
            </a:r>
            <a:endParaRPr lang="hu-HU" sz="2400" dirty="0" smtClean="0"/>
          </a:p>
          <a:p>
            <a:pPr marL="285750" indent="-285750">
              <a:buFontTx/>
              <a:buChar char="-"/>
            </a:pPr>
            <a:r>
              <a:rPr lang="hu-HU" sz="2400" dirty="0" smtClean="0"/>
              <a:t>The most </a:t>
            </a:r>
            <a:r>
              <a:rPr lang="hu-HU" sz="2400" dirty="0" err="1" smtClean="0"/>
              <a:t>beautiful</a:t>
            </a:r>
            <a:r>
              <a:rPr lang="hu-HU" sz="2400" dirty="0" smtClean="0"/>
              <a:t> building </a:t>
            </a:r>
            <a:r>
              <a:rPr lang="hu-HU" sz="2400" dirty="0" err="1" smtClean="0"/>
              <a:t>in</a:t>
            </a:r>
            <a:r>
              <a:rPr lang="hu-HU" sz="2400" dirty="0" smtClean="0"/>
              <a:t> </a:t>
            </a:r>
            <a:r>
              <a:rPr lang="hu-HU" sz="2400" dirty="0" err="1" smtClean="0"/>
              <a:t>central</a:t>
            </a:r>
            <a:r>
              <a:rPr lang="hu-HU" sz="2400" dirty="0" smtClean="0"/>
              <a:t> Europe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21810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The </a:t>
            </a:r>
            <a:r>
              <a:rPr lang="hu-HU" b="1" dirty="0" err="1" smtClean="0"/>
              <a:t>fountain</a:t>
            </a:r>
            <a:r>
              <a:rPr lang="hu-HU" b="1" dirty="0" smtClean="0"/>
              <a:t> </a:t>
            </a:r>
            <a:r>
              <a:rPr lang="hu-HU" b="1" dirty="0" err="1" smtClean="0"/>
              <a:t>in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Main </a:t>
            </a:r>
            <a:r>
              <a:rPr lang="hu-HU" b="1" dirty="0" err="1"/>
              <a:t>S</a:t>
            </a:r>
            <a:r>
              <a:rPr lang="hu-HU" b="1" dirty="0" err="1" smtClean="0"/>
              <a:t>quare</a:t>
            </a:r>
            <a:endParaRPr lang="hu-HU" b="1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111" y="2139403"/>
            <a:ext cx="2602270" cy="4351338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7" t="28634" r="36339" b="40983"/>
          <a:stretch/>
        </p:blipFill>
        <p:spPr>
          <a:xfrm>
            <a:off x="9114018" y="4512039"/>
            <a:ext cx="2833140" cy="208363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6" t="34535" r="39945" b="31585"/>
          <a:stretch/>
        </p:blipFill>
        <p:spPr>
          <a:xfrm>
            <a:off x="9114018" y="2053651"/>
            <a:ext cx="2548328" cy="232347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3" t="28635" r="40110" b="39452"/>
          <a:stretch/>
        </p:blipFill>
        <p:spPr>
          <a:xfrm>
            <a:off x="389744" y="4302177"/>
            <a:ext cx="2353456" cy="218856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7" t="35113" r="40109" b="36035"/>
          <a:stretch/>
        </p:blipFill>
        <p:spPr>
          <a:xfrm>
            <a:off x="479685" y="2083632"/>
            <a:ext cx="2263515" cy="197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The Museum of </a:t>
            </a:r>
            <a:r>
              <a:rPr lang="hu-HU" b="1" dirty="0" err="1" smtClean="0"/>
              <a:t>Blue</a:t>
            </a:r>
            <a:r>
              <a:rPr lang="hu-HU" b="1" dirty="0" smtClean="0"/>
              <a:t> </a:t>
            </a:r>
            <a:r>
              <a:rPr lang="hu-HU" b="1" dirty="0" err="1" smtClean="0"/>
              <a:t>dyeing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971" y="1690688"/>
            <a:ext cx="2439386" cy="4351338"/>
          </a:xfrm>
        </p:spPr>
      </p:pic>
      <p:sp>
        <p:nvSpPr>
          <p:cNvPr id="5" name="Szövegdoboz 4"/>
          <p:cNvSpPr txBox="1"/>
          <p:nvPr/>
        </p:nvSpPr>
        <p:spPr>
          <a:xfrm>
            <a:off x="838200" y="1690688"/>
            <a:ext cx="6267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2400" dirty="0" err="1" smtClean="0"/>
              <a:t>Győry</a:t>
            </a:r>
            <a:r>
              <a:rPr lang="hu-HU" sz="2400" dirty="0" smtClean="0"/>
              <a:t> </a:t>
            </a:r>
            <a:r>
              <a:rPr lang="hu-HU" sz="2400" dirty="0" err="1" smtClean="0"/>
              <a:t>Endréné’s</a:t>
            </a:r>
            <a:r>
              <a:rPr lang="hu-HU" sz="2400" dirty="0" smtClean="0"/>
              <a:t> </a:t>
            </a:r>
            <a:r>
              <a:rPr lang="hu-HU" sz="2400" dirty="0" err="1" smtClean="0"/>
              <a:t>exhibition</a:t>
            </a:r>
            <a:endParaRPr lang="hu-HU" sz="2400" dirty="0" smtClean="0"/>
          </a:p>
          <a:p>
            <a:pPr marL="285750" indent="-285750">
              <a:buFontTx/>
              <a:buChar char="-"/>
            </a:pPr>
            <a:r>
              <a:rPr lang="hu-HU" sz="2400" dirty="0" smtClean="0"/>
              <a:t>The </a:t>
            </a:r>
            <a:r>
              <a:rPr lang="hu-HU" sz="2400" dirty="0" err="1"/>
              <a:t>I</a:t>
            </a:r>
            <a:r>
              <a:rPr lang="hu-HU" sz="2400" dirty="0" err="1" smtClean="0"/>
              <a:t>ndigo</a:t>
            </a:r>
            <a:r>
              <a:rPr lang="hu-HU" sz="2400" dirty="0" smtClean="0"/>
              <a:t> </a:t>
            </a:r>
            <a:r>
              <a:rPr lang="hu-HU" sz="2400" dirty="0" err="1" smtClean="0"/>
              <a:t>plant</a:t>
            </a:r>
            <a:endParaRPr lang="hu-HU" sz="2400" dirty="0" smtClean="0"/>
          </a:p>
          <a:p>
            <a:pPr marL="285750" indent="-285750">
              <a:buFontTx/>
              <a:buChar char="-"/>
            </a:pPr>
            <a:endParaRPr lang="hu-HU" dirty="0" smtClean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282" y="1690688"/>
            <a:ext cx="2439386" cy="435133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8" r="1127" b="8616"/>
          <a:stretch/>
        </p:blipFill>
        <p:spPr>
          <a:xfrm>
            <a:off x="1696651" y="2893625"/>
            <a:ext cx="3130183" cy="334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53</Words>
  <Application>Microsoft Office PowerPoint</Application>
  <PresentationFormat>Szélesvásznú</PresentationFormat>
  <Paragraphs>17</Paragraphs>
  <Slides>6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Office-téma</vt:lpstr>
      <vt:lpstr>Sightseeing Pápa</vt:lpstr>
      <vt:lpstr>Eszterházy palace </vt:lpstr>
      <vt:lpstr>PowerPoint bemutató</vt:lpstr>
      <vt:lpstr>The Big Church</vt:lpstr>
      <vt:lpstr>The fountain in the Main Square</vt:lpstr>
      <vt:lpstr>The Museum of Blue dyeing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Sightseeing Pápa</dc:title>
  <dc:creator>PGSZKI</dc:creator>
  <cp:lastModifiedBy>PGSZKI</cp:lastModifiedBy>
  <cp:revision>7</cp:revision>
  <dcterms:created xsi:type="dcterms:W3CDTF">2015-03-27T07:26:54Z</dcterms:created>
  <dcterms:modified xsi:type="dcterms:W3CDTF">2015-03-27T08:39:37Z</dcterms:modified>
</cp:coreProperties>
</file>