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63" r:id="rId2"/>
    <p:sldId id="256" r:id="rId3"/>
    <p:sldId id="267" r:id="rId4"/>
    <p:sldId id="257" r:id="rId5"/>
    <p:sldId id="258" r:id="rId6"/>
    <p:sldId id="264" r:id="rId7"/>
    <p:sldId id="265" r:id="rId8"/>
    <p:sldId id="259" r:id="rId9"/>
    <p:sldId id="260" r:id="rId10"/>
    <p:sldId id="268" r:id="rId11"/>
    <p:sldId id="261" r:id="rId12"/>
    <p:sldId id="266" r:id="rId13"/>
    <p:sldId id="269" r:id="rId14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BD79-2BE6-49C0-9397-7FCF677E776E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1E01-4A20-4766-B396-9F74972F8A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C7ED-5ABE-44D3-9675-8AC16D550E8E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16C74-21CF-4D7E-BA7C-4DDFC78DDE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949E6-7ADC-4186-A21A-464B182B0E0A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7AD4-804F-4308-A694-2D058C3314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4FC3A-3031-4C1E-9B12-153F7043A01D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A636-17F9-4989-8AB7-ADBABEDE5E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BEA7-66C4-411A-B82F-200C6EB05ED2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616EA-CC23-4D51-BFBD-E277D7E3C5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3F6A-320F-4F98-AE96-1BB878C35B54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860A-1825-466B-AA6D-7A4B571EEC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04EB-674A-4E9D-9C6A-2701D273911B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C6F9F-E49E-4831-AABE-CF80665D7E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BB61C-05FB-43C8-BC08-E2827AB84A63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11C9F-E284-42D6-ADF7-703BDEDAA0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2CC21-9FC3-4C02-95BF-8F62727BB4F8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97234-B636-4ED6-A876-7A0ACB5479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B44F2-E5B0-4B8F-BC10-3AC4953C01E1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9D239-9F74-47CC-9454-EE312B2008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7374-C5B8-4D27-85A8-5F3ED262693A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51EA-8ED7-47BE-B737-0FA01448B8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8954-0979-43C3-8F74-207AB292D1A0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E7CC-2F62-4C72-9189-D469567C31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0C71-5B77-4C44-A4E4-6ADB332DF83C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7AF8-7613-443A-822B-622106396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9324-D36A-4752-9013-F12D75BA5608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D33F-6859-4DEA-89A5-1D0CB71986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8E9D-7EA8-4E39-AD6E-C5F4934D401D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DCB26-9E36-4006-B86C-017790443C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E6F3-793A-49FE-9A13-628D1DA8578E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67A6-EC05-41CC-90F4-2E962B9DCD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BCE7-7872-4D86-AADC-3EFD9946A8EF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1628-2CAC-4412-A98B-508D741DD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A078D29-311D-4B06-B283-C1099D9980E6}" type="datetimeFigureOut">
              <a:rPr lang="cs-CZ"/>
              <a:pPr>
                <a:defRPr/>
              </a:pPr>
              <a:t>31. 1. 2015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E909B9C-B0BB-491F-A1EC-63785B7A89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68" r:id="rId3"/>
    <p:sldLayoutId id="2147483867" r:id="rId4"/>
    <p:sldLayoutId id="2147483866" r:id="rId5"/>
    <p:sldLayoutId id="2147483865" r:id="rId6"/>
    <p:sldLayoutId id="2147483864" r:id="rId7"/>
    <p:sldLayoutId id="2147483863" r:id="rId8"/>
    <p:sldLayoutId id="2147483862" r:id="rId9"/>
    <p:sldLayoutId id="2147483861" r:id="rId10"/>
    <p:sldLayoutId id="2147483860" r:id="rId11"/>
    <p:sldLayoutId id="2147483871" r:id="rId12"/>
    <p:sldLayoutId id="2147483859" r:id="rId13"/>
    <p:sldLayoutId id="2147483872" r:id="rId14"/>
    <p:sldLayoutId id="2147483858" r:id="rId15"/>
    <p:sldLayoutId id="2147483857" r:id="rId16"/>
    <p:sldLayoutId id="2147483856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3"/>
          <p:cNvSpPr>
            <a:spLocks noGrp="1"/>
          </p:cNvSpPr>
          <p:nvPr>
            <p:ph type="ctrTitle"/>
          </p:nvPr>
        </p:nvSpPr>
        <p:spPr>
          <a:xfrm>
            <a:off x="2800149" y="503775"/>
            <a:ext cx="8574087" cy="2616200"/>
          </a:xfrm>
        </p:spPr>
        <p:txBody>
          <a:bodyPr>
            <a:normAutofit/>
          </a:bodyPr>
          <a:lstStyle/>
          <a:p>
            <a:r>
              <a:rPr lang="cs-CZ" b="1" u="sng" dirty="0" err="1" smtClean="0">
                <a:ln>
                  <a:noFill/>
                </a:ln>
              </a:rPr>
              <a:t>Commercial</a:t>
            </a:r>
            <a:r>
              <a:rPr lang="cs-CZ" b="1" u="sng" dirty="0" smtClean="0">
                <a:ln>
                  <a:noFill/>
                </a:ln>
              </a:rPr>
              <a:t> </a:t>
            </a:r>
            <a:r>
              <a:rPr lang="cs-CZ" b="1" u="sng" dirty="0" err="1" smtClean="0">
                <a:ln>
                  <a:noFill/>
                </a:ln>
              </a:rPr>
              <a:t>High</a:t>
            </a:r>
            <a:r>
              <a:rPr lang="cs-CZ" b="1" u="sng" dirty="0" smtClean="0">
                <a:ln>
                  <a:noFill/>
                </a:ln>
              </a:rPr>
              <a:t> </a:t>
            </a:r>
            <a:r>
              <a:rPr lang="cs-CZ" b="1" u="sng" dirty="0" err="1" smtClean="0">
                <a:ln>
                  <a:noFill/>
                </a:ln>
              </a:rPr>
              <a:t>School</a:t>
            </a:r>
            <a:r>
              <a:rPr lang="cs-CZ" b="1" u="sng" dirty="0" smtClean="0">
                <a:ln>
                  <a:noFill/>
                </a:ln>
              </a:rPr>
              <a:t> Tábor, Czech Republic</a:t>
            </a:r>
            <a:endParaRPr lang="cs-CZ" b="1" u="sng" dirty="0" smtClean="0">
              <a:ln>
                <a:noFill/>
              </a:ln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527729" y="3274521"/>
            <a:ext cx="6988175" cy="1389062"/>
          </a:xfrm>
        </p:spPr>
        <p:txBody>
          <a:bodyPr rtlCol="0"/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cs-CZ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Jiří Macháček and Filip Adamovský</a:t>
            </a:r>
            <a:endParaRPr lang="cs-CZ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9" name="Picture 5" descr="T:\COMENIUS_2010-2012\8 online\logoS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3303" y="3969052"/>
            <a:ext cx="3449637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947579_894772087221001_1845551606_n"/>
          <p:cNvPicPr>
            <a:picLocks noChangeAspect="1" noChangeArrowheads="1"/>
          </p:cNvPicPr>
          <p:nvPr/>
        </p:nvPicPr>
        <p:blipFill>
          <a:blip r:embed="rId2"/>
          <a:srcRect l="14999" t="-555"/>
          <a:stretch>
            <a:fillRect/>
          </a:stretch>
        </p:blipFill>
        <p:spPr bwMode="auto">
          <a:xfrm>
            <a:off x="7027984" y="328980"/>
            <a:ext cx="4753708" cy="3162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oko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4782" y="3808534"/>
            <a:ext cx="4775199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S:\EXPO ITALY\schnitzel_potatosal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400" y="3780694"/>
            <a:ext cx="3122247" cy="234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S:\EXPO ITALY\fish sou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1" y="747345"/>
            <a:ext cx="3270740" cy="2453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smtClean="0">
                <a:ln>
                  <a:noFill/>
                </a:ln>
              </a:rPr>
              <a:t>Trips, projects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smtClean="0"/>
              <a:t>School organizes many trips to different countries (England, Austria, Hungary, Germany) and excursions (concentration camps, companies, museums, galleries )</a:t>
            </a:r>
          </a:p>
          <a:p>
            <a:r>
              <a:rPr lang="cs-CZ" sz="3200" smtClean="0"/>
              <a:t>Projects: ACES, Comenius, Leonardo, eTwinning</a:t>
            </a:r>
          </a:p>
        </p:txBody>
      </p:sp>
      <p:pic>
        <p:nvPicPr>
          <p:cNvPr id="2050" name="Picture 2" descr="S:\COMENIUS\aaaCOMENIUS ENTREPRENEURSHIP\ISLAND\škola_web_projekty\All_toget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030" y="759192"/>
            <a:ext cx="2438400" cy="163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S:\COMENIUS\aaaCOMENIUS ENTREPRENEURSHIP\NĚMECKO\FOTO\malé\P1050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52292" y="799123"/>
            <a:ext cx="2203052" cy="1650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3" y="428185"/>
            <a:ext cx="10018712" cy="1752600"/>
          </a:xfrm>
        </p:spPr>
        <p:txBody>
          <a:bodyPr/>
          <a:lstStyle/>
          <a:p>
            <a:r>
              <a:rPr lang="cs-CZ" dirty="0" smtClean="0"/>
              <a:t>THANK YOU FOR YOUR ATTENTION</a:t>
            </a:r>
            <a:endParaRPr lang="cs-CZ" dirty="0"/>
          </a:p>
        </p:txBody>
      </p:sp>
      <p:pic>
        <p:nvPicPr>
          <p:cNvPr id="3074" name="Picture 2" descr="S:\ESCAPE\foto\malé\P10705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3278" y="2180785"/>
            <a:ext cx="5439229" cy="407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EU flag-Erasmus+_vect_P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287" y="1090277"/>
            <a:ext cx="65722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10461" y="3794545"/>
            <a:ext cx="70479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cs-CZ" dirty="0"/>
              <a:t>This project has been funded with support from the European Commission. </a:t>
            </a:r>
            <a:r>
              <a:rPr lang="en-GB" altLang="cs-CZ" dirty="0" smtClean="0"/>
              <a:t>This </a:t>
            </a:r>
            <a:r>
              <a:rPr lang="en-GB" altLang="cs-CZ" dirty="0"/>
              <a:t>publication [communication] reflects the views only of the </a:t>
            </a:r>
            <a:r>
              <a:rPr lang="en-GB" altLang="cs-CZ" dirty="0" smtClean="0"/>
              <a:t>author,</a:t>
            </a:r>
            <a:r>
              <a:rPr lang="cs-CZ" altLang="cs-CZ" dirty="0" smtClean="0"/>
              <a:t> </a:t>
            </a:r>
            <a:r>
              <a:rPr lang="en-GB" altLang="cs-CZ" dirty="0" smtClean="0"/>
              <a:t>and </a:t>
            </a:r>
            <a:r>
              <a:rPr lang="en-GB" altLang="cs-CZ" dirty="0"/>
              <a:t>the Commission cannot be held  responsible for any use which may be </a:t>
            </a:r>
            <a:r>
              <a:rPr lang="en-GB" altLang="cs-CZ" dirty="0" smtClean="0"/>
              <a:t>made </a:t>
            </a:r>
            <a:r>
              <a:rPr lang="en-GB" altLang="cs-CZ" dirty="0"/>
              <a:t>of the information contained therein</a:t>
            </a:r>
            <a:r>
              <a:rPr lang="en-US" altLang="cs-CZ" dirty="0"/>
              <a:t>.</a:t>
            </a:r>
            <a:endParaRPr lang="cs-CZ" altLang="cs-CZ" dirty="0"/>
          </a:p>
          <a:p>
            <a:pPr eaLnBrk="1" hangingPunct="1"/>
            <a:r>
              <a:rPr lang="en-US" altLang="cs-CZ" dirty="0"/>
              <a:t>ESCAPE - 2014-1-AT01-KA201-000905_1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007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7"/>
          <p:cNvSpPr>
            <a:spLocks noGrp="1"/>
          </p:cNvSpPr>
          <p:nvPr>
            <p:ph type="title"/>
          </p:nvPr>
        </p:nvSpPr>
        <p:spPr>
          <a:xfrm>
            <a:off x="1381282" y="0"/>
            <a:ext cx="10018712" cy="1752600"/>
          </a:xfrm>
        </p:spPr>
        <p:txBody>
          <a:bodyPr/>
          <a:lstStyle/>
          <a:p>
            <a:r>
              <a:rPr lang="cs-CZ" b="1" u="sng" dirty="0" err="1" smtClean="0">
                <a:ln>
                  <a:noFill/>
                </a:ln>
              </a:rPr>
              <a:t>Commercial</a:t>
            </a:r>
            <a:r>
              <a:rPr lang="cs-CZ" b="1" u="sng" dirty="0" smtClean="0">
                <a:ln>
                  <a:noFill/>
                </a:ln>
              </a:rPr>
              <a:t> </a:t>
            </a:r>
            <a:r>
              <a:rPr lang="cs-CZ" b="1" u="sng" dirty="0" err="1" smtClean="0">
                <a:ln>
                  <a:noFill/>
                </a:ln>
              </a:rPr>
              <a:t>High</a:t>
            </a:r>
            <a:r>
              <a:rPr lang="cs-CZ" b="1" u="sng" dirty="0" smtClean="0">
                <a:ln>
                  <a:noFill/>
                </a:ln>
              </a:rPr>
              <a:t> </a:t>
            </a:r>
            <a:r>
              <a:rPr lang="cs-CZ" b="1" u="sng" dirty="0" err="1" smtClean="0">
                <a:ln>
                  <a:noFill/>
                </a:ln>
              </a:rPr>
              <a:t>School</a:t>
            </a:r>
            <a:r>
              <a:rPr lang="cs-CZ" b="1" u="sng" dirty="0" smtClean="0">
                <a:ln>
                  <a:noFill/>
                </a:ln>
              </a:rPr>
              <a:t> in Tábor</a:t>
            </a:r>
          </a:p>
        </p:txBody>
      </p:sp>
      <p:pic>
        <p:nvPicPr>
          <p:cNvPr id="20482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12450" y="1592911"/>
            <a:ext cx="6556375" cy="490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content</a:t>
            </a:r>
            <a:r>
              <a:rPr lang="cs-CZ" u="sng" dirty="0" smtClean="0"/>
              <a:t> </a:t>
            </a:r>
            <a:r>
              <a:rPr lang="cs-CZ" u="sng" dirty="0" err="1" smtClean="0"/>
              <a:t>of</a:t>
            </a:r>
            <a:r>
              <a:rPr lang="cs-CZ" u="sng" dirty="0" smtClean="0"/>
              <a:t> </a:t>
            </a:r>
            <a:r>
              <a:rPr lang="cs-CZ" u="sng" dirty="0" err="1" smtClean="0"/>
              <a:t>this</a:t>
            </a:r>
            <a:r>
              <a:rPr lang="cs-CZ" u="sng" dirty="0" smtClean="0"/>
              <a:t> </a:t>
            </a:r>
            <a:r>
              <a:rPr lang="cs-CZ" u="sng" dirty="0" err="1" smtClean="0"/>
              <a:t>presentation</a:t>
            </a:r>
            <a:r>
              <a:rPr lang="cs-CZ" u="sng" dirty="0" smtClean="0"/>
              <a:t> 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6899" y="2834424"/>
            <a:ext cx="9050605" cy="3154251"/>
          </a:xfrm>
        </p:spPr>
        <p:txBody>
          <a:bodyPr/>
          <a:lstStyle/>
          <a:p>
            <a:r>
              <a:rPr lang="cs-CZ" dirty="0" err="1" smtClean="0"/>
              <a:t>History</a:t>
            </a:r>
            <a:endParaRPr lang="cs-CZ" dirty="0" smtClean="0"/>
          </a:p>
          <a:p>
            <a:r>
              <a:rPr lang="cs-CZ" dirty="0" err="1" smtClean="0"/>
              <a:t>Infrastructure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  <a:p>
            <a:r>
              <a:rPr lang="cs-CZ" dirty="0" err="1" smtClean="0"/>
              <a:t>Timetable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endParaRPr lang="cs-CZ" dirty="0" smtClean="0"/>
          </a:p>
          <a:p>
            <a:r>
              <a:rPr lang="cs-CZ" dirty="0" err="1" smtClean="0"/>
              <a:t>Marks</a:t>
            </a:r>
            <a:endParaRPr lang="cs-CZ" dirty="0" smtClean="0"/>
          </a:p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class</a:t>
            </a:r>
            <a:endParaRPr lang="cs-CZ" dirty="0" smtClean="0"/>
          </a:p>
          <a:p>
            <a:r>
              <a:rPr lang="cs-CZ" dirty="0" err="1" smtClean="0"/>
              <a:t>Canteen</a:t>
            </a:r>
            <a:r>
              <a:rPr lang="cs-CZ" dirty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school</a:t>
            </a:r>
            <a:r>
              <a:rPr lang="cs-CZ" dirty="0" smtClean="0"/>
              <a:t> hostel</a:t>
            </a:r>
          </a:p>
          <a:p>
            <a:r>
              <a:rPr lang="cs-CZ" dirty="0" err="1" smtClean="0"/>
              <a:t>Projects</a:t>
            </a:r>
            <a:r>
              <a:rPr lang="cs-CZ" dirty="0" smtClean="0"/>
              <a:t> and </a:t>
            </a:r>
            <a:r>
              <a:rPr lang="cs-CZ" dirty="0" err="1" smtClean="0"/>
              <a:t>trips</a:t>
            </a:r>
            <a:endParaRPr lang="cs-CZ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19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>
          <a:xfrm>
            <a:off x="1484315" y="685800"/>
            <a:ext cx="4834424" cy="1752600"/>
          </a:xfrm>
        </p:spPr>
        <p:txBody>
          <a:bodyPr/>
          <a:lstStyle/>
          <a:p>
            <a:r>
              <a:rPr lang="cs-CZ" b="1" u="sng" dirty="0" err="1" smtClean="0">
                <a:ln>
                  <a:noFill/>
                </a:ln>
              </a:rPr>
              <a:t>History</a:t>
            </a:r>
            <a:endParaRPr lang="cs-CZ" b="1" u="sng" dirty="0" smtClean="0">
              <a:ln>
                <a:noFill/>
              </a:ln>
            </a:endParaRP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1198563" y="2520950"/>
            <a:ext cx="10018712" cy="3124200"/>
          </a:xfrm>
        </p:spPr>
        <p:txBody>
          <a:bodyPr/>
          <a:lstStyle/>
          <a:p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started</a:t>
            </a:r>
            <a:r>
              <a:rPr lang="cs-CZ" sz="2000" dirty="0" smtClean="0"/>
              <a:t> </a:t>
            </a:r>
            <a:r>
              <a:rPr lang="cs-CZ" sz="2000" dirty="0" err="1" smtClean="0"/>
              <a:t>teaching</a:t>
            </a:r>
            <a:r>
              <a:rPr lang="cs-CZ" sz="2000" dirty="0" smtClean="0"/>
              <a:t> on 1st </a:t>
            </a:r>
            <a:r>
              <a:rPr lang="cs-CZ" sz="2000" dirty="0" err="1" smtClean="0"/>
              <a:t>October</a:t>
            </a:r>
            <a:r>
              <a:rPr lang="cs-CZ" sz="2000" dirty="0" smtClean="0"/>
              <a:t> 1919</a:t>
            </a:r>
          </a:p>
          <a:p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building</a:t>
            </a:r>
            <a:r>
              <a:rPr lang="cs-CZ" sz="2000" dirty="0" smtClean="0"/>
              <a:t> </a:t>
            </a:r>
            <a:r>
              <a:rPr lang="cs-CZ" sz="2000" dirty="0" err="1" smtClean="0"/>
              <a:t>where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today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builtt</a:t>
            </a:r>
            <a:r>
              <a:rPr lang="cs-CZ" sz="2000" dirty="0" smtClean="0"/>
              <a:t> in 1930</a:t>
            </a:r>
          </a:p>
          <a:p>
            <a:r>
              <a:rPr lang="cs-CZ" sz="2000" dirty="0" err="1" smtClean="0"/>
              <a:t>During</a:t>
            </a:r>
            <a:r>
              <a:rPr lang="cs-CZ" sz="2000" dirty="0" smtClean="0"/>
              <a:t> Second </a:t>
            </a:r>
            <a:r>
              <a:rPr lang="cs-CZ" sz="2000" dirty="0" err="1" smtClean="0"/>
              <a:t>World</a:t>
            </a:r>
            <a:r>
              <a:rPr lang="cs-CZ" sz="2000" dirty="0" smtClean="0"/>
              <a:t> </a:t>
            </a:r>
            <a:r>
              <a:rPr lang="cs-CZ" sz="2000" dirty="0" err="1" smtClean="0"/>
              <a:t>War</a:t>
            </a:r>
            <a:r>
              <a:rPr lang="cs-CZ" sz="2000" dirty="0" smtClean="0"/>
              <a:t> – </a:t>
            </a:r>
            <a:r>
              <a:rPr lang="cs-CZ" sz="2000" dirty="0" err="1" smtClean="0"/>
              <a:t>five</a:t>
            </a:r>
            <a:r>
              <a:rPr lang="cs-CZ" sz="2000" dirty="0" smtClean="0"/>
              <a:t> </a:t>
            </a:r>
            <a:r>
              <a:rPr lang="cs-CZ" sz="2000" dirty="0" err="1" smtClean="0"/>
              <a:t>teachers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killed</a:t>
            </a:r>
            <a:r>
              <a:rPr lang="cs-CZ" sz="2000" dirty="0" smtClean="0"/>
              <a:t> by Gestapo</a:t>
            </a:r>
          </a:p>
          <a:p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German</a:t>
            </a:r>
            <a:r>
              <a:rPr lang="cs-CZ" sz="2000" dirty="0" smtClean="0"/>
              <a:t> </a:t>
            </a:r>
            <a:r>
              <a:rPr lang="cs-CZ" sz="2000" dirty="0" err="1" smtClean="0"/>
              <a:t>occupation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interrupted</a:t>
            </a:r>
            <a:r>
              <a:rPr lang="cs-CZ" sz="2000" dirty="0" smtClean="0"/>
              <a:t> </a:t>
            </a:r>
            <a:r>
              <a:rPr lang="cs-CZ" sz="2000" dirty="0" err="1" smtClean="0"/>
              <a:t>teaching</a:t>
            </a:r>
            <a:endParaRPr lang="cs-CZ" sz="2000" dirty="0" smtClean="0"/>
          </a:p>
          <a:p>
            <a:r>
              <a:rPr lang="cs-CZ" sz="2000" dirty="0" err="1" smtClean="0"/>
              <a:t>When</a:t>
            </a:r>
            <a:r>
              <a:rPr lang="cs-CZ" sz="2000" dirty="0" smtClean="0"/>
              <a:t> </a:t>
            </a:r>
            <a:r>
              <a:rPr lang="cs-CZ" sz="2000" dirty="0" err="1" smtClean="0"/>
              <a:t>German</a:t>
            </a:r>
            <a:r>
              <a:rPr lang="cs-CZ" sz="2000" dirty="0" smtClean="0"/>
              <a:t> </a:t>
            </a:r>
            <a:r>
              <a:rPr lang="cs-CZ" sz="2000" dirty="0" err="1" smtClean="0"/>
              <a:t>soldiers</a:t>
            </a:r>
            <a:r>
              <a:rPr lang="cs-CZ" sz="2000" dirty="0" smtClean="0"/>
              <a:t> </a:t>
            </a:r>
            <a:r>
              <a:rPr lang="cs-CZ" sz="2000" dirty="0" err="1" smtClean="0"/>
              <a:t>left</a:t>
            </a:r>
            <a:r>
              <a:rPr lang="cs-CZ" sz="2000" dirty="0" smtClean="0"/>
              <a:t> </a:t>
            </a:r>
            <a:r>
              <a:rPr lang="cs-CZ" sz="2000" dirty="0" err="1" smtClean="0"/>
              <a:t>school</a:t>
            </a:r>
            <a:r>
              <a:rPr lang="cs-CZ" sz="2000" dirty="0" smtClean="0"/>
              <a:t>,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used</a:t>
            </a:r>
            <a:r>
              <a:rPr lang="cs-CZ" sz="2000" dirty="0" smtClean="0"/>
              <a:t> by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Red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endParaRPr lang="cs-CZ" sz="2000" dirty="0" smtClean="0"/>
          </a:p>
          <a:p>
            <a:r>
              <a:rPr lang="cs-CZ" sz="2000" dirty="0" smtClean="0"/>
              <a:t>In 1946 </a:t>
            </a:r>
            <a:r>
              <a:rPr lang="cs-CZ" sz="2000" dirty="0" err="1" smtClean="0"/>
              <a:t>school</a:t>
            </a:r>
            <a:r>
              <a:rPr lang="cs-CZ" sz="2000" dirty="0" smtClean="0"/>
              <a:t> </a:t>
            </a:r>
            <a:r>
              <a:rPr lang="cs-CZ" sz="2000" dirty="0" err="1" smtClean="0"/>
              <a:t>started</a:t>
            </a:r>
            <a:r>
              <a:rPr lang="cs-CZ" sz="2000" dirty="0" smtClean="0"/>
              <a:t> </a:t>
            </a:r>
            <a:r>
              <a:rPr lang="cs-CZ" sz="2000" dirty="0" err="1" smtClean="0"/>
              <a:t>teaching</a:t>
            </a:r>
            <a:r>
              <a:rPr lang="cs-CZ" sz="2000" dirty="0" smtClean="0"/>
              <a:t> </a:t>
            </a:r>
            <a:r>
              <a:rPr lang="cs-CZ" sz="2000" dirty="0" err="1" smtClean="0"/>
              <a:t>again</a:t>
            </a:r>
            <a:endParaRPr lang="cs-CZ" sz="2000" dirty="0" smtClean="0"/>
          </a:p>
        </p:txBody>
      </p:sp>
      <p:pic>
        <p:nvPicPr>
          <p:cNvPr id="1026" name="Picture 2" descr="T:\CD_SKOLA\FOTO\OsTATNI\Budova - dobová pohlednice.jpg"/>
          <p:cNvPicPr>
            <a:picLocks noChangeAspect="1" noChangeArrowheads="1"/>
          </p:cNvPicPr>
          <p:nvPr/>
        </p:nvPicPr>
        <p:blipFill>
          <a:blip r:embed="rId2" cstate="print"/>
          <a:srcRect l="27358"/>
          <a:stretch>
            <a:fillRect/>
          </a:stretch>
        </p:blipFill>
        <p:spPr bwMode="auto">
          <a:xfrm>
            <a:off x="8413060" y="456955"/>
            <a:ext cx="3345186" cy="282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Budova OA v roce 19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5846" y="3821722"/>
            <a:ext cx="3399632" cy="233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err="1" smtClean="0">
                <a:ln>
                  <a:noFill/>
                </a:ln>
              </a:rPr>
              <a:t>Commercial</a:t>
            </a:r>
            <a:r>
              <a:rPr lang="cs-CZ" b="1" u="sng" dirty="0" smtClean="0">
                <a:ln>
                  <a:noFill/>
                </a:ln>
              </a:rPr>
              <a:t> </a:t>
            </a:r>
            <a:r>
              <a:rPr lang="cs-CZ" b="1" u="sng" dirty="0" err="1" smtClean="0">
                <a:ln>
                  <a:noFill/>
                </a:ln>
              </a:rPr>
              <a:t>High</a:t>
            </a:r>
            <a:r>
              <a:rPr lang="cs-CZ" b="1" u="sng" dirty="0" smtClean="0">
                <a:ln>
                  <a:noFill/>
                </a:ln>
              </a:rPr>
              <a:t> </a:t>
            </a:r>
            <a:r>
              <a:rPr lang="cs-CZ" b="1" u="sng" dirty="0" err="1" smtClean="0">
                <a:ln>
                  <a:noFill/>
                </a:ln>
              </a:rPr>
              <a:t>School</a:t>
            </a:r>
            <a:r>
              <a:rPr lang="cs-CZ" b="1" u="sng" dirty="0" smtClean="0">
                <a:ln>
                  <a:noFill/>
                </a:ln>
              </a:rPr>
              <a:t> in Tábor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dirty="0" err="1" smtClean="0"/>
              <a:t>Three</a:t>
            </a:r>
            <a:r>
              <a:rPr lang="cs-CZ" sz="2800" dirty="0" smtClean="0"/>
              <a:t> </a:t>
            </a:r>
            <a:r>
              <a:rPr lang="cs-CZ" sz="2800" dirty="0" err="1" smtClean="0"/>
              <a:t>parts</a:t>
            </a:r>
            <a:r>
              <a:rPr lang="cs-CZ" sz="2800" dirty="0" smtClean="0"/>
              <a:t>: </a:t>
            </a:r>
            <a:r>
              <a:rPr lang="cs-CZ" sz="2800" dirty="0" err="1" smtClean="0"/>
              <a:t>Economical</a:t>
            </a:r>
            <a:r>
              <a:rPr lang="cs-CZ" sz="2800" dirty="0" smtClean="0"/>
              <a:t> </a:t>
            </a:r>
            <a:r>
              <a:rPr lang="cs-CZ" sz="2800" dirty="0" err="1" smtClean="0"/>
              <a:t>lycée</a:t>
            </a:r>
            <a:r>
              <a:rPr lang="cs-CZ" sz="2800" dirty="0" smtClean="0"/>
              <a:t>, </a:t>
            </a:r>
            <a:r>
              <a:rPr lang="cs-CZ" sz="2800" dirty="0" smtClean="0"/>
              <a:t>Business </a:t>
            </a:r>
            <a:r>
              <a:rPr lang="cs-CZ" sz="2800" dirty="0" err="1" smtClean="0"/>
              <a:t>academy</a:t>
            </a:r>
            <a:r>
              <a:rPr lang="cs-CZ" sz="2800" dirty="0" smtClean="0"/>
              <a:t> and </a:t>
            </a:r>
            <a:r>
              <a:rPr lang="cs-CZ" sz="2800" dirty="0" err="1" smtClean="0"/>
              <a:t>Higher</a:t>
            </a:r>
            <a:r>
              <a:rPr lang="cs-CZ" sz="2800" dirty="0" smtClean="0"/>
              <a:t> </a:t>
            </a:r>
            <a:r>
              <a:rPr lang="cs-CZ" sz="2800" dirty="0" err="1" smtClean="0"/>
              <a:t>professional</a:t>
            </a:r>
            <a:r>
              <a:rPr lang="cs-CZ" sz="2800" dirty="0" smtClean="0"/>
              <a:t> </a:t>
            </a:r>
            <a:r>
              <a:rPr lang="cs-CZ" sz="2800" dirty="0" err="1" smtClean="0"/>
              <a:t>school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economics</a:t>
            </a:r>
            <a:endParaRPr lang="cs-CZ" sz="2800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dirty="0" smtClean="0"/>
              <a:t>16 </a:t>
            </a:r>
            <a:r>
              <a:rPr lang="cs-CZ" sz="2800" dirty="0" err="1" smtClean="0"/>
              <a:t>classes</a:t>
            </a:r>
            <a:endParaRPr lang="cs-CZ" sz="2800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dirty="0" smtClean="0"/>
              <a:t>36 </a:t>
            </a:r>
            <a:r>
              <a:rPr lang="cs-CZ" sz="2800" dirty="0" err="1" smtClean="0"/>
              <a:t>teachers</a:t>
            </a:r>
            <a:endParaRPr lang="cs-CZ" sz="2800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dirty="0" smtClean="0"/>
              <a:t>360 </a:t>
            </a:r>
            <a:r>
              <a:rPr lang="cs-CZ" sz="2800" dirty="0" err="1" smtClean="0"/>
              <a:t>pupils</a:t>
            </a:r>
            <a:endParaRPr lang="cs-CZ" sz="2800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2800" dirty="0" smtClean="0"/>
              <a:t>287 girl (80%) and 73 </a:t>
            </a:r>
            <a:r>
              <a:rPr lang="cs-CZ" sz="2800" dirty="0" err="1" smtClean="0"/>
              <a:t>boys</a:t>
            </a:r>
            <a:r>
              <a:rPr lang="cs-CZ" sz="2800" dirty="0"/>
              <a:t> </a:t>
            </a:r>
            <a:r>
              <a:rPr lang="cs-CZ" sz="2800" dirty="0" smtClean="0"/>
              <a:t>(20%)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2173288" y="381977"/>
            <a:ext cx="10018712" cy="1752600"/>
          </a:xfrm>
        </p:spPr>
        <p:txBody>
          <a:bodyPr/>
          <a:lstStyle/>
          <a:p>
            <a:r>
              <a:rPr lang="cs-CZ" sz="4800" dirty="0" err="1" smtClean="0">
                <a:ln>
                  <a:noFill/>
                </a:ln>
                <a:latin typeface="Arial" charset="0"/>
              </a:rPr>
              <a:t>Timetable</a:t>
            </a:r>
            <a:r>
              <a:rPr lang="cs-CZ" sz="4400" dirty="0" smtClean="0">
                <a:ln>
                  <a:noFill/>
                </a:ln>
                <a:latin typeface="Arial" charset="0"/>
              </a:rPr>
              <a:t> </a:t>
            </a:r>
            <a:r>
              <a:rPr lang="cs-CZ" sz="4800" dirty="0" err="1" smtClean="0">
                <a:ln>
                  <a:noFill/>
                </a:ln>
                <a:latin typeface="Arial" charset="0"/>
              </a:rPr>
              <a:t>of</a:t>
            </a:r>
            <a:r>
              <a:rPr lang="cs-CZ" sz="4800" dirty="0" smtClean="0">
                <a:ln>
                  <a:noFill/>
                </a:ln>
                <a:latin typeface="Arial" charset="0"/>
              </a:rPr>
              <a:t> </a:t>
            </a:r>
            <a:r>
              <a:rPr lang="cs-CZ" sz="4800" dirty="0" err="1" smtClean="0">
                <a:ln>
                  <a:noFill/>
                </a:ln>
                <a:latin typeface="Arial" charset="0"/>
              </a:rPr>
              <a:t>our</a:t>
            </a:r>
            <a:r>
              <a:rPr lang="cs-CZ" sz="4800" dirty="0" smtClean="0">
                <a:ln>
                  <a:noFill/>
                </a:ln>
                <a:latin typeface="Arial" charset="0"/>
              </a:rPr>
              <a:t> </a:t>
            </a:r>
            <a:r>
              <a:rPr lang="cs-CZ" sz="4800" dirty="0" err="1" smtClean="0">
                <a:ln>
                  <a:noFill/>
                </a:ln>
                <a:latin typeface="Arial" charset="0"/>
              </a:rPr>
              <a:t>class</a:t>
            </a:r>
            <a:endParaRPr lang="cs-CZ" sz="4800" dirty="0" smtClean="0">
              <a:ln>
                <a:noFill/>
              </a:ln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54" y="2286977"/>
            <a:ext cx="6103954" cy="375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732" y="2134577"/>
            <a:ext cx="2603360" cy="410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1341438" y="-242888"/>
            <a:ext cx="10018712" cy="1752601"/>
          </a:xfrm>
        </p:spPr>
        <p:txBody>
          <a:bodyPr/>
          <a:lstStyle/>
          <a:p>
            <a:r>
              <a:rPr lang="cs-CZ" smtClean="0">
                <a:ln>
                  <a:noFill/>
                </a:ln>
                <a:latin typeface="Arial" charset="0"/>
              </a:rPr>
              <a:t>Marks</a:t>
            </a:r>
          </a:p>
        </p:txBody>
      </p:sp>
      <p:pic>
        <p:nvPicPr>
          <p:cNvPr id="31748" name="Picture 4" descr="znam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7350" y="1193800"/>
            <a:ext cx="5719763" cy="321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457325" y="2143125"/>
            <a:ext cx="40147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err="1"/>
              <a:t>We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scale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marks</a:t>
            </a:r>
            <a:r>
              <a:rPr lang="cs-CZ" sz="2000" dirty="0"/>
              <a:t>:</a:t>
            </a:r>
          </a:p>
          <a:p>
            <a:pPr>
              <a:spcBef>
                <a:spcPct val="50000"/>
              </a:spcBef>
            </a:pPr>
            <a:r>
              <a:rPr lang="cs-CZ" sz="2400" b="1" dirty="0"/>
              <a:t>1</a:t>
            </a:r>
            <a:r>
              <a:rPr lang="cs-CZ" sz="2000" dirty="0"/>
              <a:t>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best</a:t>
            </a:r>
            <a:r>
              <a:rPr lang="cs-CZ" sz="2000" dirty="0"/>
              <a:t> </a:t>
            </a:r>
            <a:r>
              <a:rPr lang="cs-CZ" sz="2000" dirty="0" err="1"/>
              <a:t>mark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get</a:t>
            </a:r>
            <a:r>
              <a:rPr lang="cs-CZ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cs-CZ" sz="2400" b="1" dirty="0"/>
              <a:t>5</a:t>
            </a:r>
            <a:r>
              <a:rPr lang="cs-CZ" sz="2000" dirty="0"/>
              <a:t> – </a:t>
            </a:r>
            <a:r>
              <a:rPr lang="cs-CZ" sz="2000" dirty="0" err="1"/>
              <a:t>t</a:t>
            </a:r>
            <a:r>
              <a:rPr lang="cs-CZ" sz="2000" dirty="0" err="1" smtClean="0"/>
              <a:t>he</a:t>
            </a:r>
            <a:r>
              <a:rPr lang="cs-CZ" sz="2000" dirty="0" smtClean="0"/>
              <a:t> </a:t>
            </a:r>
            <a:r>
              <a:rPr lang="cs-CZ" sz="2000" dirty="0" err="1"/>
              <a:t>worst</a:t>
            </a:r>
            <a:r>
              <a:rPr lang="cs-CZ" sz="2000" dirty="0"/>
              <a:t> 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get</a:t>
            </a:r>
            <a:endParaRPr lang="cs-CZ" sz="2000" dirty="0"/>
          </a:p>
          <a:p>
            <a:pPr>
              <a:spcBef>
                <a:spcPct val="50000"/>
              </a:spcBef>
            </a:pPr>
            <a:r>
              <a:rPr lang="cs-CZ" dirty="0"/>
              <a:t>  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4710113"/>
            <a:ext cx="8516938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1484313" y="385763"/>
            <a:ext cx="10018712" cy="1752600"/>
          </a:xfrm>
        </p:spPr>
        <p:txBody>
          <a:bodyPr/>
          <a:lstStyle/>
          <a:p>
            <a:r>
              <a:rPr lang="cs-CZ" b="1" u="sng" dirty="0" err="1" smtClean="0">
                <a:ln>
                  <a:noFill/>
                </a:ln>
              </a:rPr>
              <a:t>Our</a:t>
            </a:r>
            <a:r>
              <a:rPr lang="cs-CZ" b="1" u="sng" dirty="0" smtClean="0">
                <a:ln>
                  <a:noFill/>
                </a:ln>
              </a:rPr>
              <a:t> </a:t>
            </a:r>
            <a:r>
              <a:rPr lang="cs-CZ" b="1" u="sng" dirty="0" err="1" smtClean="0">
                <a:ln>
                  <a:noFill/>
                </a:ln>
              </a:rPr>
              <a:t>classroom</a:t>
            </a:r>
            <a:endParaRPr lang="cs-CZ" b="1" u="sng" dirty="0" smtClean="0">
              <a:ln>
                <a:noFill/>
              </a:ln>
            </a:endParaRP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1154722" y="2306638"/>
            <a:ext cx="4624388" cy="3484562"/>
          </a:xfrm>
        </p:spPr>
        <p:txBody>
          <a:bodyPr/>
          <a:lstStyle/>
          <a:p>
            <a:r>
              <a:rPr lang="cs-CZ" sz="2800" dirty="0" err="1" smtClean="0"/>
              <a:t>Our</a:t>
            </a:r>
            <a:r>
              <a:rPr lang="cs-CZ" sz="2800" dirty="0" smtClean="0"/>
              <a:t> </a:t>
            </a:r>
            <a:r>
              <a:rPr lang="cs-CZ" sz="2800" dirty="0" err="1" smtClean="0"/>
              <a:t>class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located</a:t>
            </a:r>
            <a:r>
              <a:rPr lang="cs-CZ" sz="2800" dirty="0" smtClean="0"/>
              <a:t> on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second</a:t>
            </a:r>
            <a:r>
              <a:rPr lang="cs-CZ" sz="2800" dirty="0" smtClean="0"/>
              <a:t> </a:t>
            </a:r>
            <a:r>
              <a:rPr lang="cs-CZ" sz="2800" dirty="0" err="1" smtClean="0"/>
              <a:t>floor</a:t>
            </a:r>
            <a:endParaRPr lang="cs-CZ" sz="2800" dirty="0" smtClean="0"/>
          </a:p>
          <a:p>
            <a:r>
              <a:rPr lang="cs-CZ" sz="2800" dirty="0" err="1" smtClean="0"/>
              <a:t>Number</a:t>
            </a:r>
            <a:r>
              <a:rPr lang="cs-CZ" sz="2800" dirty="0" smtClean="0"/>
              <a:t> 267 (2 – </a:t>
            </a:r>
            <a:r>
              <a:rPr lang="cs-CZ" sz="2800" dirty="0" err="1" smtClean="0"/>
              <a:t>second</a:t>
            </a:r>
            <a:r>
              <a:rPr lang="cs-CZ" sz="2800" dirty="0" smtClean="0"/>
              <a:t> </a:t>
            </a:r>
            <a:r>
              <a:rPr lang="cs-CZ" sz="2800" dirty="0" err="1" smtClean="0"/>
              <a:t>floor</a:t>
            </a:r>
            <a:r>
              <a:rPr lang="cs-CZ" sz="2800" dirty="0" smtClean="0"/>
              <a:t>)</a:t>
            </a:r>
          </a:p>
        </p:txBody>
      </p:sp>
      <p:pic>
        <p:nvPicPr>
          <p:cNvPr id="2355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8581" y="1811948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smtClean="0">
                <a:ln>
                  <a:noFill/>
                </a:ln>
              </a:rPr>
              <a:t>Canteen, school hostel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3200" dirty="0" err="1" smtClean="0"/>
              <a:t>School</a:t>
            </a:r>
            <a:r>
              <a:rPr lang="cs-CZ" sz="3200" dirty="0" smtClean="0"/>
              <a:t> </a:t>
            </a:r>
            <a:r>
              <a:rPr lang="cs-CZ" sz="3200" smtClean="0"/>
              <a:t>doesn´t</a:t>
            </a:r>
            <a:r>
              <a:rPr lang="cs-CZ" sz="3200" dirty="0" smtClean="0"/>
              <a:t> </a:t>
            </a:r>
            <a:r>
              <a:rPr lang="cs-CZ" sz="3200" dirty="0" err="1" smtClean="0"/>
              <a:t>have</a:t>
            </a:r>
            <a:r>
              <a:rPr lang="cs-CZ" sz="3200" dirty="0" smtClean="0"/>
              <a:t> </a:t>
            </a:r>
            <a:r>
              <a:rPr lang="cs-CZ" sz="3200" dirty="0" err="1" smtClean="0"/>
              <a:t>its</a:t>
            </a:r>
            <a:r>
              <a:rPr lang="cs-CZ" sz="3200" dirty="0" smtClean="0"/>
              <a:t> </a:t>
            </a:r>
            <a:r>
              <a:rPr lang="cs-CZ" sz="3200" dirty="0" err="1" smtClean="0"/>
              <a:t>own</a:t>
            </a:r>
            <a:r>
              <a:rPr lang="cs-CZ" sz="3200" dirty="0" smtClean="0"/>
              <a:t> </a:t>
            </a:r>
            <a:r>
              <a:rPr lang="cs-CZ" sz="3200" dirty="0" err="1" smtClean="0"/>
              <a:t>canteen</a:t>
            </a:r>
            <a:endParaRPr lang="cs-CZ" sz="3200" dirty="0" smtClean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3200" dirty="0" err="1" smtClean="0"/>
              <a:t>We</a:t>
            </a:r>
            <a:r>
              <a:rPr lang="cs-CZ" sz="3200" dirty="0" smtClean="0"/>
              <a:t> go to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canteen</a:t>
            </a:r>
            <a:r>
              <a:rPr lang="cs-CZ" sz="3200" dirty="0" smtClean="0"/>
              <a:t> </a:t>
            </a:r>
            <a:r>
              <a:rPr lang="cs-CZ" sz="3200" dirty="0" err="1" smtClean="0"/>
              <a:t>of</a:t>
            </a:r>
            <a:r>
              <a:rPr lang="cs-CZ" sz="3200" dirty="0" smtClean="0"/>
              <a:t> a </a:t>
            </a:r>
            <a:r>
              <a:rPr lang="cs-CZ" sz="3200" dirty="0" err="1" smtClean="0"/>
              <a:t>nearby</a:t>
            </a:r>
            <a:r>
              <a:rPr lang="cs-CZ" sz="3200" dirty="0" smtClean="0"/>
              <a:t> </a:t>
            </a:r>
            <a:r>
              <a:rPr lang="cs-CZ" sz="3200" dirty="0" err="1" smtClean="0"/>
              <a:t>school</a:t>
            </a:r>
            <a:r>
              <a:rPr lang="cs-CZ" sz="3200" dirty="0" smtClean="0"/>
              <a:t> (</a:t>
            </a:r>
            <a:r>
              <a:rPr lang="cs-CZ" sz="3200" dirty="0" err="1" smtClean="0"/>
              <a:t>it</a:t>
            </a:r>
            <a:r>
              <a:rPr lang="cs-CZ" sz="3200" dirty="0" smtClean="0"/>
              <a:t> </a:t>
            </a:r>
            <a:r>
              <a:rPr lang="cs-CZ" sz="3200" dirty="0" err="1" smtClean="0"/>
              <a:t>belongs</a:t>
            </a:r>
            <a:r>
              <a:rPr lang="cs-CZ" sz="3200" dirty="0" smtClean="0"/>
              <a:t> to </a:t>
            </a:r>
            <a:r>
              <a:rPr lang="cs-CZ" sz="3200" dirty="0" err="1" smtClean="0"/>
              <a:t>another</a:t>
            </a:r>
            <a:r>
              <a:rPr lang="cs-CZ" sz="3200" dirty="0" smtClean="0"/>
              <a:t> </a:t>
            </a:r>
            <a:r>
              <a:rPr lang="cs-CZ" sz="3200" dirty="0" err="1" smtClean="0"/>
              <a:t>school</a:t>
            </a:r>
            <a:r>
              <a:rPr lang="cs-CZ" sz="3200" dirty="0" smtClean="0"/>
              <a:t>, </a:t>
            </a:r>
            <a:r>
              <a:rPr lang="cs-CZ" sz="3200" dirty="0" err="1" smtClean="0"/>
              <a:t>which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across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street</a:t>
            </a:r>
            <a:r>
              <a:rPr lang="cs-CZ" sz="3200" dirty="0" smtClean="0"/>
              <a:t>)</a:t>
            </a:r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cs-CZ" sz="3200" dirty="0" err="1" smtClean="0"/>
              <a:t>If</a:t>
            </a:r>
            <a:r>
              <a:rPr lang="cs-CZ" sz="3200" dirty="0" smtClean="0"/>
              <a:t> </a:t>
            </a:r>
            <a:r>
              <a:rPr lang="cs-CZ" sz="3200" dirty="0" err="1" smtClean="0"/>
              <a:t>students</a:t>
            </a:r>
            <a:r>
              <a:rPr lang="cs-CZ" sz="3200" dirty="0" smtClean="0"/>
              <a:t> don´t live </a:t>
            </a:r>
            <a:r>
              <a:rPr lang="cs-CZ" sz="3200" dirty="0" err="1" smtClean="0"/>
              <a:t>near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school</a:t>
            </a:r>
            <a:r>
              <a:rPr lang="cs-CZ" sz="3200" dirty="0" smtClean="0"/>
              <a:t>, </a:t>
            </a:r>
            <a:r>
              <a:rPr lang="cs-CZ" sz="3200" dirty="0" err="1" smtClean="0"/>
              <a:t>they</a:t>
            </a:r>
            <a:r>
              <a:rPr lang="cs-CZ" sz="3200" dirty="0" smtClean="0"/>
              <a:t> </a:t>
            </a:r>
            <a:r>
              <a:rPr lang="cs-CZ" sz="3200" dirty="0" err="1" smtClean="0"/>
              <a:t>can</a:t>
            </a:r>
            <a:r>
              <a:rPr lang="cs-CZ" sz="3200" dirty="0" smtClean="0"/>
              <a:t> </a:t>
            </a:r>
            <a:r>
              <a:rPr lang="cs-CZ" sz="3200" dirty="0" err="1" smtClean="0"/>
              <a:t>stay</a:t>
            </a:r>
            <a:r>
              <a:rPr lang="cs-CZ" sz="3200" dirty="0" smtClean="0"/>
              <a:t> in a </a:t>
            </a:r>
            <a:r>
              <a:rPr lang="cs-CZ" sz="3200" dirty="0" err="1" smtClean="0"/>
              <a:t>school</a:t>
            </a:r>
            <a:r>
              <a:rPr lang="cs-CZ" sz="3200" dirty="0" smtClean="0"/>
              <a:t> hostel (50 metres </a:t>
            </a:r>
            <a:r>
              <a:rPr lang="cs-CZ" sz="3200" dirty="0" err="1" smtClean="0"/>
              <a:t>away</a:t>
            </a:r>
            <a:r>
              <a:rPr lang="cs-CZ" sz="3200" dirty="0" smtClean="0"/>
              <a:t>)</a:t>
            </a:r>
          </a:p>
          <a:p>
            <a:pPr marL="0" indent="0" fontAlgn="auto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287</TotalTime>
  <Words>324</Words>
  <Application>Microsoft Office PowerPoint</Application>
  <PresentationFormat>Širokoúhlá obrazovka</PresentationFormat>
  <Paragraphs>43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Paralaxa</vt:lpstr>
      <vt:lpstr>Commercial High School Tábor, Czech Republic</vt:lpstr>
      <vt:lpstr>Commercial High School in Tábor</vt:lpstr>
      <vt:lpstr>The content of this presentation </vt:lpstr>
      <vt:lpstr>History</vt:lpstr>
      <vt:lpstr>Commercial High School in Tábor</vt:lpstr>
      <vt:lpstr>Timetable of our class</vt:lpstr>
      <vt:lpstr>Marks</vt:lpstr>
      <vt:lpstr>Our classroom</vt:lpstr>
      <vt:lpstr>Canteen, school hostel</vt:lpstr>
      <vt:lpstr>Prezentace aplikace PowerPoint</vt:lpstr>
      <vt:lpstr>Trips, projects</vt:lpstr>
      <vt:lpstr>THANK YOU FOR YOUR ATTENTION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High School in Tábor</dc:title>
  <dc:creator>Machi</dc:creator>
  <cp:lastModifiedBy>Alena Jandlova</cp:lastModifiedBy>
  <cp:revision>29</cp:revision>
  <dcterms:created xsi:type="dcterms:W3CDTF">2014-12-16T19:54:44Z</dcterms:created>
  <dcterms:modified xsi:type="dcterms:W3CDTF">2015-01-31T15:41:45Z</dcterms:modified>
</cp:coreProperties>
</file>