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700" r:id="rId2"/>
  </p:sldMasterIdLst>
  <p:notesMasterIdLst>
    <p:notesMasterId r:id="rId13"/>
  </p:notesMasterIdLst>
  <p:sldIdLst>
    <p:sldId id="256" r:id="rId3"/>
    <p:sldId id="257" r:id="rId4"/>
    <p:sldId id="258" r:id="rId5"/>
    <p:sldId id="259" r:id="rId6"/>
    <p:sldId id="260" r:id="rId7"/>
    <p:sldId id="262" r:id="rId8"/>
    <p:sldId id="263" r:id="rId9"/>
    <p:sldId id="261" r:id="rId10"/>
    <p:sldId id="264" r:id="rId11"/>
    <p:sldId id="265" r:id="rId1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entury Gothic" pitchFamily="34" charset="0"/>
        <a:ea typeface="+mn-ea"/>
        <a:cs typeface="Arial" charset="0"/>
      </a:defRPr>
    </a:lvl1pPr>
    <a:lvl2pPr marL="457200" algn="l" defTabSz="457200" rtl="0" fontAlgn="base">
      <a:spcBef>
        <a:spcPct val="0"/>
      </a:spcBef>
      <a:spcAft>
        <a:spcPct val="0"/>
      </a:spcAft>
      <a:defRPr kern="1200">
        <a:solidFill>
          <a:schemeClr val="tx1"/>
        </a:solidFill>
        <a:latin typeface="Century Gothic" pitchFamily="34" charset="0"/>
        <a:ea typeface="+mn-ea"/>
        <a:cs typeface="Arial" charset="0"/>
      </a:defRPr>
    </a:lvl2pPr>
    <a:lvl3pPr marL="914400" algn="l" defTabSz="457200" rtl="0" fontAlgn="base">
      <a:spcBef>
        <a:spcPct val="0"/>
      </a:spcBef>
      <a:spcAft>
        <a:spcPct val="0"/>
      </a:spcAft>
      <a:defRPr kern="1200">
        <a:solidFill>
          <a:schemeClr val="tx1"/>
        </a:solidFill>
        <a:latin typeface="Century Gothic" pitchFamily="34" charset="0"/>
        <a:ea typeface="+mn-ea"/>
        <a:cs typeface="Arial" charset="0"/>
      </a:defRPr>
    </a:lvl3pPr>
    <a:lvl4pPr marL="1371600" algn="l" defTabSz="457200" rtl="0" fontAlgn="base">
      <a:spcBef>
        <a:spcPct val="0"/>
      </a:spcBef>
      <a:spcAft>
        <a:spcPct val="0"/>
      </a:spcAft>
      <a:defRPr kern="1200">
        <a:solidFill>
          <a:schemeClr val="tx1"/>
        </a:solidFill>
        <a:latin typeface="Century Gothic" pitchFamily="34" charset="0"/>
        <a:ea typeface="+mn-ea"/>
        <a:cs typeface="Arial" charset="0"/>
      </a:defRPr>
    </a:lvl4pPr>
    <a:lvl5pPr marL="1828800" algn="l" defTabSz="457200"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0053" autoAdjust="0"/>
  </p:normalViewPr>
  <p:slideViewPr>
    <p:cSldViewPr snapToGrid="0">
      <p:cViewPr>
        <p:scale>
          <a:sx n="50" d="100"/>
          <a:sy n="50" d="100"/>
        </p:scale>
        <p:origin x="-2820" y="-144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702641F-BD65-4B33-8D35-B7310F38E8D2}" type="datetimeFigureOut">
              <a:rPr lang="bg-BG"/>
              <a:pPr>
                <a:defRPr/>
              </a:pPr>
              <a:t>20.4.2016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noProof="0"/>
              <a:t>Редактиране на стиловете на текста в образеца</a:t>
            </a:r>
          </a:p>
          <a:p>
            <a:pPr lvl="1"/>
            <a:r>
              <a:rPr lang="bg-BG" noProof="0"/>
              <a:t>Второ ниво</a:t>
            </a:r>
          </a:p>
          <a:p>
            <a:pPr lvl="2"/>
            <a:r>
              <a:rPr lang="bg-BG" noProof="0"/>
              <a:t>Трето ниво</a:t>
            </a:r>
          </a:p>
          <a:p>
            <a:pPr lvl="3"/>
            <a:r>
              <a:rPr lang="bg-BG" noProof="0"/>
              <a:t>Четвърто ниво</a:t>
            </a:r>
          </a:p>
          <a:p>
            <a:pPr lvl="4"/>
            <a:r>
              <a:rPr lang="bg-BG" noProof="0"/>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01DE718-CED8-4ADF-BFD9-529BF85ACFB2}" type="slidenum">
              <a:rPr lang="bg-BG"/>
              <a:pPr>
                <a:defRPr/>
              </a:pPr>
              <a:t>‹#›</a:t>
            </a:fld>
            <a:endParaRPr 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Контейнер за изображение на слайда 1"/>
          <p:cNvSpPr>
            <a:spLocks noGrp="1" noRot="1" noChangeAspect="1" noTextEdit="1"/>
          </p:cNvSpPr>
          <p:nvPr>
            <p:ph type="sldImg"/>
          </p:nvPr>
        </p:nvSpPr>
        <p:spPr bwMode="auto">
          <a:noFill/>
          <a:ln>
            <a:solidFill>
              <a:srgbClr val="000000"/>
            </a:solidFill>
            <a:miter lim="800000"/>
            <a:headEnd/>
            <a:tailEnd/>
          </a:ln>
        </p:spPr>
      </p:sp>
      <p:sp>
        <p:nvSpPr>
          <p:cNvPr id="16387" name="Контейнер за бележ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altLang="en-US" smtClean="0"/>
          </a:p>
        </p:txBody>
      </p:sp>
      <p:sp>
        <p:nvSpPr>
          <p:cNvPr id="16388" name="Контейнер за номер на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952D4A85-9C00-40E6-90C6-4CA697317008}" type="slidenum">
              <a:rPr lang="bg-BG" altLang="en-US" smtClean="0">
                <a:latin typeface="Calibri" pitchFamily="34" charset="0"/>
              </a:rPr>
              <a:pPr fontAlgn="base">
                <a:spcBef>
                  <a:spcPct val="0"/>
                </a:spcBef>
                <a:spcAft>
                  <a:spcPct val="0"/>
                </a:spcAft>
                <a:defRPr/>
              </a:pPr>
              <a:t>2</a:t>
            </a:fld>
            <a:endParaRPr lang="bg-BG"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Контейнер за изображение на слайда 1"/>
          <p:cNvSpPr>
            <a:spLocks noGrp="1" noRot="1" noChangeAspect="1" noTextEdit="1"/>
          </p:cNvSpPr>
          <p:nvPr>
            <p:ph type="sldImg"/>
          </p:nvPr>
        </p:nvSpPr>
        <p:spPr bwMode="auto">
          <a:noFill/>
          <a:ln>
            <a:solidFill>
              <a:srgbClr val="000000"/>
            </a:solidFill>
            <a:miter lim="800000"/>
            <a:headEnd/>
            <a:tailEnd/>
          </a:ln>
        </p:spPr>
      </p:sp>
      <p:sp>
        <p:nvSpPr>
          <p:cNvPr id="17411" name="Контейнер за бележ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altLang="en-US" smtClean="0"/>
          </a:p>
        </p:txBody>
      </p:sp>
      <p:sp>
        <p:nvSpPr>
          <p:cNvPr id="17412" name="Контейнер за номер на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98DDE443-FA33-491E-853F-9C82E304E4D1}" type="slidenum">
              <a:rPr lang="bg-BG" altLang="en-US" smtClean="0">
                <a:latin typeface="Calibri" pitchFamily="34" charset="0"/>
              </a:rPr>
              <a:pPr fontAlgn="base">
                <a:spcBef>
                  <a:spcPct val="0"/>
                </a:spcBef>
                <a:spcAft>
                  <a:spcPct val="0"/>
                </a:spcAft>
                <a:defRPr/>
              </a:pPr>
              <a:t>3</a:t>
            </a:fld>
            <a:endParaRPr lang="bg-BG"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Контейнер за изображение на слайда 1"/>
          <p:cNvSpPr>
            <a:spLocks noGrp="1" noRot="1" noChangeAspect="1" noTextEdit="1"/>
          </p:cNvSpPr>
          <p:nvPr>
            <p:ph type="sldImg"/>
          </p:nvPr>
        </p:nvSpPr>
        <p:spPr bwMode="auto">
          <a:noFill/>
          <a:ln>
            <a:solidFill>
              <a:srgbClr val="000000"/>
            </a:solidFill>
            <a:miter lim="800000"/>
            <a:headEnd/>
            <a:tailEnd/>
          </a:ln>
        </p:spPr>
      </p:sp>
      <p:sp>
        <p:nvSpPr>
          <p:cNvPr id="18435" name="Контейнер за бележ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altLang="en-US" smtClean="0"/>
          </a:p>
        </p:txBody>
      </p:sp>
      <p:sp>
        <p:nvSpPr>
          <p:cNvPr id="18436" name="Контейнер за номер на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2816E26D-6E3F-488B-8C29-A995DAD7BB6A}" type="slidenum">
              <a:rPr lang="bg-BG" altLang="en-US" smtClean="0">
                <a:latin typeface="Calibri" pitchFamily="34" charset="0"/>
              </a:rPr>
              <a:pPr fontAlgn="base">
                <a:spcBef>
                  <a:spcPct val="0"/>
                </a:spcBef>
                <a:spcAft>
                  <a:spcPct val="0"/>
                </a:spcAft>
                <a:defRPr/>
              </a:pPr>
              <a:t>4</a:t>
            </a:fld>
            <a:endParaRPr lang="bg-BG"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602567" y="2130426"/>
            <a:ext cx="6400800" cy="1470025"/>
          </a:xfrm>
        </p:spPr>
        <p:txBody>
          <a:bodyPr/>
          <a:lstStyle>
            <a:lvl1pPr>
              <a:buClr>
                <a:srgbClr val="FFFFFF"/>
              </a:buClr>
              <a:defRPr/>
            </a:lvl1pPr>
          </a:lstStyle>
          <a:p>
            <a:pPr lvl="0"/>
            <a:r>
              <a:rPr lang="bg-BG" altLang="en-US" noProof="0" smtClean="0"/>
              <a:t>Редакт. стил загл. образец</a:t>
            </a:r>
            <a:endParaRPr lang="en-US" altLang="en-US" noProof="0" smtClean="0"/>
          </a:p>
        </p:txBody>
      </p:sp>
      <p:sp>
        <p:nvSpPr>
          <p:cNvPr id="22531" name="Rectangle 3"/>
          <p:cNvSpPr>
            <a:spLocks noGrp="1" noChangeArrowheads="1"/>
          </p:cNvSpPr>
          <p:nvPr>
            <p:ph type="subTitle" idx="1"/>
          </p:nvPr>
        </p:nvSpPr>
        <p:spPr>
          <a:xfrm>
            <a:off x="3602567" y="3886200"/>
            <a:ext cx="5486400" cy="1752600"/>
          </a:xfrm>
        </p:spPr>
        <p:txBody>
          <a:bodyPr/>
          <a:lstStyle>
            <a:lvl1pPr marL="0" indent="0">
              <a:buClr>
                <a:srgbClr val="FFFFFF"/>
              </a:buClr>
              <a:buFontTx/>
              <a:buNone/>
              <a:defRPr/>
            </a:lvl1pPr>
          </a:lstStyle>
          <a:p>
            <a:pPr lvl="0"/>
            <a:r>
              <a:rPr lang="bg-BG" altLang="en-US" noProof="0" smtClean="0"/>
              <a:t>Щракнете за редакция стил подзагл. обр.</a:t>
            </a:r>
            <a:endParaRPr lang="en-US" altLang="en-US" noProof="0" smtClean="0"/>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74B8AD3E-8F39-4065-891D-BD8929223407}" type="datetimeFigureOut">
              <a:rPr lang="en-US"/>
              <a:pPr>
                <a:defRPr/>
              </a:pPr>
              <a:t>20-Apr-16</a:t>
            </a:fld>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6404DC09-E1E1-4CBE-8CCF-396BD2AE59FF}" type="slidenum">
              <a:rPr lang="en-US"/>
              <a:pPr>
                <a:defRPr/>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en-US"/>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E8D7315-C0C1-4482-BE36-A4EC0E8C0BA7}" type="datetimeFigureOut">
              <a:rPr lang="en-US"/>
              <a:pPr>
                <a:defRPr/>
              </a:pPr>
              <a:t>20-Apr-16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38F5CA-2372-4800-BF47-9AC1FEF38826}" type="slidenum">
              <a:rPr lang="en-US"/>
              <a:pPr>
                <a:defRPr/>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9918700" y="274639"/>
            <a:ext cx="2108200" cy="5851525"/>
          </a:xfrm>
        </p:spPr>
        <p:txBody>
          <a:bodyPr vert="eaVert"/>
          <a:lstStyle/>
          <a:p>
            <a:r>
              <a:rPr lang="bg-BG" smtClean="0"/>
              <a:t>Редакт. стил загл. образец</a:t>
            </a:r>
            <a:endParaRPr lang="en-US"/>
          </a:p>
        </p:txBody>
      </p:sp>
      <p:sp>
        <p:nvSpPr>
          <p:cNvPr id="3" name="Контейнер за вертикален текст 2"/>
          <p:cNvSpPr>
            <a:spLocks noGrp="1"/>
          </p:cNvSpPr>
          <p:nvPr>
            <p:ph type="body" orient="vert" idx="1"/>
          </p:nvPr>
        </p:nvSpPr>
        <p:spPr>
          <a:xfrm>
            <a:off x="3591985" y="274639"/>
            <a:ext cx="6123516"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EE29CD3-2EF7-44D9-B280-615F32383C19}" type="datetimeFigureOut">
              <a:rPr lang="en-US"/>
              <a:pPr>
                <a:defRPr/>
              </a:pPr>
              <a:t>20-Apr-16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B9B3BE-2526-4F4B-B501-13360D93ED29}" type="slidenum">
              <a:rPr lang="en-US"/>
              <a:pPr>
                <a:defRPr/>
              </a:pPr>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82563" y="136525"/>
            <a:ext cx="11820525" cy="658177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defRPr/>
            </a:pPr>
            <a:endParaRPr lang="en-US" altLang="en-US" smtClean="0"/>
          </a:p>
        </p:txBody>
      </p:sp>
      <p:sp>
        <p:nvSpPr>
          <p:cNvPr id="29699" name="Rectangle 3"/>
          <p:cNvSpPr>
            <a:spLocks noGrp="1" noChangeArrowheads="1"/>
          </p:cNvSpPr>
          <p:nvPr>
            <p:ph type="ctrTitle"/>
          </p:nvPr>
        </p:nvSpPr>
        <p:spPr>
          <a:xfrm>
            <a:off x="607485" y="2130430"/>
            <a:ext cx="9751483" cy="1470025"/>
          </a:xfrm>
        </p:spPr>
        <p:txBody>
          <a:bodyPr/>
          <a:lstStyle>
            <a:lvl1pPr>
              <a:defRPr/>
            </a:lvl1pPr>
          </a:lstStyle>
          <a:p>
            <a:pPr lvl="0"/>
            <a:r>
              <a:rPr lang="bg-BG" altLang="en-US" noProof="0" smtClean="0"/>
              <a:t>Редакт. стил загл. образец</a:t>
            </a:r>
            <a:endParaRPr lang="en-US" altLang="en-US" noProof="0" smtClean="0"/>
          </a:p>
        </p:txBody>
      </p:sp>
      <p:sp>
        <p:nvSpPr>
          <p:cNvPr id="29700" name="Rectangle 4"/>
          <p:cNvSpPr>
            <a:spLocks noGrp="1" noChangeArrowheads="1"/>
          </p:cNvSpPr>
          <p:nvPr>
            <p:ph type="subTitle" idx="1"/>
          </p:nvPr>
        </p:nvSpPr>
        <p:spPr>
          <a:xfrm>
            <a:off x="607485" y="3886200"/>
            <a:ext cx="9751483" cy="1752600"/>
          </a:xfrm>
        </p:spPr>
        <p:txBody>
          <a:bodyPr/>
          <a:lstStyle>
            <a:lvl1pPr marL="0" indent="0">
              <a:buClr>
                <a:srgbClr val="FFFFFF"/>
              </a:buClr>
              <a:buFontTx/>
              <a:buNone/>
              <a:defRPr/>
            </a:lvl1pPr>
          </a:lstStyle>
          <a:p>
            <a:pPr lvl="0"/>
            <a:r>
              <a:rPr lang="bg-BG" altLang="en-US" noProof="0" smtClean="0"/>
              <a:t>Щракнете за редакция стил подзагл. обр.</a:t>
            </a:r>
            <a:endParaRPr lang="en-US" altLang="en-US" noProof="0" smtClean="0"/>
          </a:p>
        </p:txBody>
      </p:sp>
      <p:sp>
        <p:nvSpPr>
          <p:cNvPr id="5" name="Rectangle 5"/>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C524E6F4-A7CA-4FED-B47F-FD988EF837F6}" type="slidenum">
              <a:rPr lang="en-US" altLang="en-US"/>
              <a:pPr>
                <a:defRPr/>
              </a:pPr>
              <a:t>‹#›</a:t>
            </a:fld>
            <a:endParaRPr lang="en-US"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en-US"/>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E7BEB9E-EA2E-4BE9-8911-3E555BF8D0B6}" type="slidenum">
              <a:rPr lang="en-US" altLang="en-US"/>
              <a:pPr>
                <a:defRPr/>
              </a:pPr>
              <a:t>‹#›</a:t>
            </a:fld>
            <a:endParaRPr lang="en-US" alt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963084" y="4406905"/>
            <a:ext cx="10363200" cy="1362075"/>
          </a:xfrm>
        </p:spPr>
        <p:txBody>
          <a:bodyPr anchor="t"/>
          <a:lstStyle>
            <a:lvl1pPr algn="l">
              <a:defRPr sz="4000" b="1" cap="all"/>
            </a:lvl1pPr>
          </a:lstStyle>
          <a:p>
            <a:r>
              <a:rPr lang="bg-BG" smtClean="0"/>
              <a:t>Редакт. стил загл. образец</a:t>
            </a:r>
            <a:endParaRPr lang="en-US"/>
          </a:p>
        </p:txBody>
      </p:sp>
      <p:sp>
        <p:nvSpPr>
          <p:cNvPr id="3" name="Текстов контейне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2BDABB64-9DAC-447B-9964-FEDD7C3BC001}" type="slidenum">
              <a:rPr lang="en-US" altLang="en-US"/>
              <a:pPr>
                <a:defRPr/>
              </a:pPr>
              <a:t>‹#›</a:t>
            </a:fld>
            <a:endParaRPr lang="en-US" alt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en-US"/>
          </a:p>
        </p:txBody>
      </p:sp>
      <p:sp>
        <p:nvSpPr>
          <p:cNvPr id="3" name="Контейнер за съдържание 2"/>
          <p:cNvSpPr>
            <a:spLocks noGrp="1"/>
          </p:cNvSpPr>
          <p:nvPr>
            <p:ph sz="half" idx="1"/>
          </p:nvPr>
        </p:nvSpPr>
        <p:spPr>
          <a:xfrm>
            <a:off x="607485" y="1600205"/>
            <a:ext cx="53826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Контейнер за съдържание 3"/>
          <p:cNvSpPr>
            <a:spLocks noGrp="1"/>
          </p:cNvSpPr>
          <p:nvPr>
            <p:ph sz="half" idx="2"/>
          </p:nvPr>
        </p:nvSpPr>
        <p:spPr>
          <a:xfrm>
            <a:off x="6193367" y="1600205"/>
            <a:ext cx="53826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5B2080E-C942-4D00-B4BA-A3ACC4B291CE}" type="slidenum">
              <a:rPr lang="en-US" altLang="en-US"/>
              <a:pPr>
                <a:defRPr/>
              </a:pPr>
              <a:t>‹#›</a:t>
            </a:fld>
            <a:endParaRPr lang="en-US" alt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09600" y="274638"/>
            <a:ext cx="10972800" cy="1143000"/>
          </a:xfrm>
        </p:spPr>
        <p:txBody>
          <a:bodyPr/>
          <a:lstStyle>
            <a:lvl1pPr>
              <a:defRPr/>
            </a:lvl1pPr>
          </a:lstStyle>
          <a:p>
            <a:r>
              <a:rPr lang="bg-BG" smtClean="0"/>
              <a:t>Редакт. стил загл. образец</a:t>
            </a:r>
            <a:endParaRPr lang="en-US"/>
          </a:p>
        </p:txBody>
      </p:sp>
      <p:sp>
        <p:nvSpPr>
          <p:cNvPr id="3" name="Текстов контейне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5" name="Текстов контейнер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D37C1981-3237-4F4D-88C3-D74C9F708C27}" type="slidenum">
              <a:rPr lang="en-US" altLang="en-US"/>
              <a:pPr>
                <a:defRPr/>
              </a:pPr>
              <a:t>‹#›</a:t>
            </a:fld>
            <a:endParaRPr lang="en-US" alt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E8CFB14E-5E6E-4A97-BA60-0CDE9B463B9D}" type="slidenum">
              <a:rPr lang="en-US" altLang="en-US"/>
              <a:pPr>
                <a:defRPr/>
              </a:pPr>
              <a:t>‹#›</a:t>
            </a:fld>
            <a:endParaRPr lang="en-US" altLang="en-US"/>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18ACA844-F084-4E84-B822-6896F406B7D9}" type="slidenum">
              <a:rPr lang="en-US" altLang="en-US"/>
              <a:pPr>
                <a:defRPr/>
              </a:pPr>
              <a:t>‹#›</a:t>
            </a:fld>
            <a:endParaRPr lang="en-US" altLang="en-US"/>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09603" y="273050"/>
            <a:ext cx="4011084" cy="1162050"/>
          </a:xfrm>
        </p:spPr>
        <p:txBody>
          <a:bodyPr/>
          <a:lstStyle>
            <a:lvl1pPr algn="l">
              <a:defRPr sz="2000" b="1"/>
            </a:lvl1pPr>
          </a:lstStyle>
          <a:p>
            <a:r>
              <a:rPr lang="bg-BG" smtClean="0"/>
              <a:t>Редакт. стил загл. образец</a:t>
            </a:r>
            <a:endParaRPr lang="en-US"/>
          </a:p>
        </p:txBody>
      </p:sp>
      <p:sp>
        <p:nvSpPr>
          <p:cNvPr id="3" name="Контейнер за съдържание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Текстов контейне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CE6EAB24-C7E7-4758-B9A4-7F27B33D981C}" type="slidenum">
              <a:rPr lang="en-US" altLang="en-US"/>
              <a:pPr>
                <a:defRPr/>
              </a:pPr>
              <a:t>‹#›</a:t>
            </a:fld>
            <a:endParaRPr lang="en-US"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en-US"/>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3FDE2B9-0CDA-4FB0-BE0A-D11D52B4F495}" type="datetimeFigureOut">
              <a:rPr lang="en-US"/>
              <a:pPr>
                <a:defRPr/>
              </a:pPr>
              <a:t>20-Apr-16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784414-5E49-46B5-9731-B450ACDB11F4}" type="slidenum">
              <a:rPr lang="en-US"/>
              <a:pPr>
                <a:defRPr/>
              </a:pPr>
              <a:t>‹#›</a:t>
            </a:fld>
            <a:endParaRPr lang="en-US"/>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389717" y="4800600"/>
            <a:ext cx="7315200" cy="566738"/>
          </a:xfrm>
        </p:spPr>
        <p:txBody>
          <a:bodyPr/>
          <a:lstStyle>
            <a:lvl1pPr algn="l">
              <a:defRPr sz="2000" b="1"/>
            </a:lvl1pPr>
          </a:lstStyle>
          <a:p>
            <a:r>
              <a:rPr lang="bg-BG" smtClean="0"/>
              <a:t>Редакт. стил загл. образец</a:t>
            </a:r>
            <a:endParaRPr lang="en-US"/>
          </a:p>
        </p:txBody>
      </p:sp>
      <p:sp>
        <p:nvSpPr>
          <p:cNvPr id="3" name="Контейнер за картина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bg-BG" noProof="0" smtClean="0"/>
              <a:t>Щракнете върху иконата, за да добавите картина</a:t>
            </a:r>
            <a:endParaRPr lang="en-US" noProof="0" smtClean="0"/>
          </a:p>
        </p:txBody>
      </p:sp>
      <p:sp>
        <p:nvSpPr>
          <p:cNvPr id="4" name="Текстов контейне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4AD61B5-4063-451F-A2CE-AFB884D074C2}" type="slidenum">
              <a:rPr lang="en-US" altLang="en-US"/>
              <a:pPr>
                <a:defRPr/>
              </a:pPr>
              <a:t>‹#›</a:t>
            </a:fld>
            <a:endParaRPr lang="en-US" altLang="en-US"/>
          </a:p>
        </p:txBody>
      </p:sp>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en-US"/>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A9BDFF3-2199-40D5-A4EE-76D8BEEF74EE}" type="slidenum">
              <a:rPr lang="en-US" altLang="en-US"/>
              <a:pPr>
                <a:defRPr/>
              </a:pPr>
              <a:t>‹#›</a:t>
            </a:fld>
            <a:endParaRPr lang="en-US" altLang="en-US"/>
          </a:p>
        </p:txBody>
      </p:sp>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8834967" y="274643"/>
            <a:ext cx="2741084" cy="5851525"/>
          </a:xfrm>
        </p:spPr>
        <p:txBody>
          <a:bodyPr vert="eaVert"/>
          <a:lstStyle/>
          <a:p>
            <a:r>
              <a:rPr lang="bg-BG" smtClean="0"/>
              <a:t>Редакт. стил загл. образец</a:t>
            </a:r>
            <a:endParaRPr lang="en-US"/>
          </a:p>
        </p:txBody>
      </p:sp>
      <p:sp>
        <p:nvSpPr>
          <p:cNvPr id="3" name="Контейнер за вертикален текст 2"/>
          <p:cNvSpPr>
            <a:spLocks noGrp="1"/>
          </p:cNvSpPr>
          <p:nvPr>
            <p:ph type="body" orient="vert" idx="1"/>
          </p:nvPr>
        </p:nvSpPr>
        <p:spPr>
          <a:xfrm>
            <a:off x="607485" y="274643"/>
            <a:ext cx="8024283"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B5F3309-9CC2-4621-B1EA-81C456C68F5D}" type="slidenum">
              <a:rPr lang="en-US" altLang="en-US"/>
              <a:pPr>
                <a:defRPr/>
              </a:pPr>
              <a:t>‹#›</a:t>
            </a:fld>
            <a:endParaRPr lang="en-US"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963084" y="4406901"/>
            <a:ext cx="10363200" cy="1362075"/>
          </a:xfrm>
        </p:spPr>
        <p:txBody>
          <a:bodyPr anchor="t"/>
          <a:lstStyle>
            <a:lvl1pPr algn="l">
              <a:defRPr sz="4000" b="1" cap="all"/>
            </a:lvl1pPr>
          </a:lstStyle>
          <a:p>
            <a:r>
              <a:rPr lang="bg-BG" smtClean="0"/>
              <a:t>Редакт. стил загл. образец</a:t>
            </a:r>
            <a:endParaRPr lang="en-US"/>
          </a:p>
        </p:txBody>
      </p:sp>
      <p:sp>
        <p:nvSpPr>
          <p:cNvPr id="3" name="Текстов контейне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Rectangle 4"/>
          <p:cNvSpPr>
            <a:spLocks noGrp="1" noChangeArrowheads="1"/>
          </p:cNvSpPr>
          <p:nvPr>
            <p:ph type="dt" sz="half" idx="10"/>
          </p:nvPr>
        </p:nvSpPr>
        <p:spPr>
          <a:ln/>
        </p:spPr>
        <p:txBody>
          <a:bodyPr/>
          <a:lstStyle>
            <a:lvl1pPr>
              <a:defRPr/>
            </a:lvl1pPr>
          </a:lstStyle>
          <a:p>
            <a:pPr>
              <a:defRPr/>
            </a:pPr>
            <a:fld id="{37A95ED1-6A28-41C6-A646-B2E66AEAAA27}" type="datetimeFigureOut">
              <a:rPr lang="en-US"/>
              <a:pPr>
                <a:defRPr/>
              </a:pPr>
              <a:t>20-Apr-16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B63936-BD9C-459B-90A3-5C193C521D7C}" type="slidenum">
              <a:rPr lang="en-US"/>
              <a:pPr>
                <a:defRPr/>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en-US"/>
          </a:p>
        </p:txBody>
      </p:sp>
      <p:sp>
        <p:nvSpPr>
          <p:cNvPr id="3" name="Контейнер за съдържание 2"/>
          <p:cNvSpPr>
            <a:spLocks noGrp="1"/>
          </p:cNvSpPr>
          <p:nvPr>
            <p:ph sz="half" idx="1"/>
          </p:nvPr>
        </p:nvSpPr>
        <p:spPr>
          <a:xfrm>
            <a:off x="3591984" y="1600201"/>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Контейнер за съдържание 3"/>
          <p:cNvSpPr>
            <a:spLocks noGrp="1"/>
          </p:cNvSpPr>
          <p:nvPr>
            <p:ph sz="half" idx="2"/>
          </p:nvPr>
        </p:nvSpPr>
        <p:spPr>
          <a:xfrm>
            <a:off x="7909985" y="1600201"/>
            <a:ext cx="41169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67C5C0F-FA3E-4B02-B4B0-1A198B45A040}" type="datetimeFigureOut">
              <a:rPr lang="en-US"/>
              <a:pPr>
                <a:defRPr/>
              </a:pPr>
              <a:t>20-Apr-16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19154A-AA7B-4F66-BDBA-45E18E28F6ED}" type="slidenum">
              <a:rPr lang="en-US"/>
              <a:pPr>
                <a:defRPr/>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09600" y="274638"/>
            <a:ext cx="10972800" cy="1143000"/>
          </a:xfrm>
        </p:spPr>
        <p:txBody>
          <a:bodyPr/>
          <a:lstStyle>
            <a:lvl1pPr>
              <a:defRPr/>
            </a:lvl1pPr>
          </a:lstStyle>
          <a:p>
            <a:r>
              <a:rPr lang="bg-BG" smtClean="0"/>
              <a:t>Редакт. стил загл. образец</a:t>
            </a:r>
            <a:endParaRPr lang="en-US"/>
          </a:p>
        </p:txBody>
      </p:sp>
      <p:sp>
        <p:nvSpPr>
          <p:cNvPr id="3" name="Текстов контейне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5" name="Текстов контейне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817D17-F6CD-466F-8B3B-2AE207638F0C}" type="datetimeFigureOut">
              <a:rPr lang="en-US"/>
              <a:pPr>
                <a:defRPr/>
              </a:pPr>
              <a:t>20-Apr-16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98BB43-0357-490F-B776-17F0427088EA}" type="slidenum">
              <a:rPr lang="en-US"/>
              <a:pPr>
                <a:defRPr/>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ED96CB7-21ED-44DB-9BC8-E47AA6772156}" type="datetimeFigureOut">
              <a:rPr lang="en-US"/>
              <a:pPr>
                <a:defRPr/>
              </a:pPr>
              <a:t>20-Apr-16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5DBFF5-BE49-4749-9348-748AC31C37A6}" type="slidenum">
              <a:rPr lang="en-US"/>
              <a:pPr>
                <a:defRPr/>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1E45060-F2CE-4222-8B79-DDC560267472}" type="datetimeFigureOut">
              <a:rPr lang="en-US"/>
              <a:pPr>
                <a:defRPr/>
              </a:pPr>
              <a:t>20-Apr-16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453B66-3395-4AB9-9B77-9922748B6440}" type="slidenum">
              <a:rPr lang="en-US"/>
              <a:pPr>
                <a:defRPr/>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09601" y="273050"/>
            <a:ext cx="4011084" cy="1162050"/>
          </a:xfrm>
        </p:spPr>
        <p:txBody>
          <a:bodyPr/>
          <a:lstStyle>
            <a:lvl1pPr algn="l">
              <a:defRPr sz="2000" b="1"/>
            </a:lvl1pPr>
          </a:lstStyle>
          <a:p>
            <a:r>
              <a:rPr lang="bg-BG" smtClean="0"/>
              <a:t>Редакт. стил загл. образец</a:t>
            </a:r>
            <a:endParaRPr lang="en-US"/>
          </a:p>
        </p:txBody>
      </p:sp>
      <p:sp>
        <p:nvSpPr>
          <p:cNvPr id="3" name="Контейнер за съдържани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Текстов контейне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Rectangle 4"/>
          <p:cNvSpPr>
            <a:spLocks noGrp="1" noChangeArrowheads="1"/>
          </p:cNvSpPr>
          <p:nvPr>
            <p:ph type="dt" sz="half" idx="10"/>
          </p:nvPr>
        </p:nvSpPr>
        <p:spPr>
          <a:ln/>
        </p:spPr>
        <p:txBody>
          <a:bodyPr/>
          <a:lstStyle>
            <a:lvl1pPr>
              <a:defRPr/>
            </a:lvl1pPr>
          </a:lstStyle>
          <a:p>
            <a:pPr>
              <a:defRPr/>
            </a:pPr>
            <a:fld id="{0FE7A9D3-369B-47E6-9974-93FE2A60D3D9}" type="datetimeFigureOut">
              <a:rPr lang="en-US"/>
              <a:pPr>
                <a:defRPr/>
              </a:pPr>
              <a:t>20-Apr-16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5973-D3D4-465A-8EE7-8AB04E58BE82}" type="slidenum">
              <a:rPr lang="en-US"/>
              <a:pPr>
                <a:defRPr/>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389717" y="4800600"/>
            <a:ext cx="7315200" cy="566738"/>
          </a:xfrm>
        </p:spPr>
        <p:txBody>
          <a:bodyPr/>
          <a:lstStyle>
            <a:lvl1pPr algn="l">
              <a:defRPr sz="2000" b="1"/>
            </a:lvl1pPr>
          </a:lstStyle>
          <a:p>
            <a:r>
              <a:rPr lang="bg-BG" smtClean="0"/>
              <a:t>Редакт. стил загл. образец</a:t>
            </a:r>
            <a:endParaRPr lang="en-US"/>
          </a:p>
        </p:txBody>
      </p:sp>
      <p:sp>
        <p:nvSpPr>
          <p:cNvPr id="3" name="Контейнер за картина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bg-BG" noProof="0" smtClean="0"/>
              <a:t>Щракнете върху иконата, за да добавите картина</a:t>
            </a:r>
            <a:endParaRPr lang="en-US" noProof="0" smtClean="0"/>
          </a:p>
        </p:txBody>
      </p:sp>
      <p:sp>
        <p:nvSpPr>
          <p:cNvPr id="4" name="Текстов контейне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Rectangle 4"/>
          <p:cNvSpPr>
            <a:spLocks noGrp="1" noChangeArrowheads="1"/>
          </p:cNvSpPr>
          <p:nvPr>
            <p:ph type="dt" sz="half" idx="10"/>
          </p:nvPr>
        </p:nvSpPr>
        <p:spPr>
          <a:ln/>
        </p:spPr>
        <p:txBody>
          <a:bodyPr/>
          <a:lstStyle>
            <a:lvl1pPr>
              <a:defRPr/>
            </a:lvl1pPr>
          </a:lstStyle>
          <a:p>
            <a:pPr>
              <a:defRPr/>
            </a:pPr>
            <a:fld id="{1D14A6D6-7E03-4CCB-A23D-B9980D3D7C4C}" type="datetimeFigureOut">
              <a:rPr lang="en-US"/>
              <a:pPr>
                <a:defRPr/>
              </a:pPr>
              <a:t>20-Apr-16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BF918A-0E6B-4DC9-B216-ECAED544F97D}" type="slidenum">
              <a:rPr lang="en-US"/>
              <a:pPr>
                <a:defRPr/>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3605213" y="274638"/>
            <a:ext cx="842168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bg-BG" altLang="en-US" smtClean="0"/>
              <a:t>Редакт. стил загл. образец</a:t>
            </a:r>
            <a:endParaRPr lang="en-US" altLang="en-US" smtClean="0"/>
          </a:p>
        </p:txBody>
      </p:sp>
      <p:sp>
        <p:nvSpPr>
          <p:cNvPr id="1027" name="Rectangle 3"/>
          <p:cNvSpPr>
            <a:spLocks noGrp="1" noChangeArrowheads="1"/>
          </p:cNvSpPr>
          <p:nvPr>
            <p:ph type="body" idx="1"/>
            <p:custDataLst>
              <p:tags r:id="rId14"/>
            </p:custDataLst>
          </p:nvPr>
        </p:nvSpPr>
        <p:spPr bwMode="auto">
          <a:xfrm>
            <a:off x="3592513" y="1600200"/>
            <a:ext cx="84343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altLang="en-US" smtClean="0"/>
              <a:t>Щракнете, за да редактирате стиловете на текста в образеца</a:t>
            </a:r>
          </a:p>
          <a:p>
            <a:pPr lvl="1"/>
            <a:r>
              <a:rPr lang="bg-BG" altLang="en-US" smtClean="0"/>
              <a:t>Второ ниво</a:t>
            </a:r>
          </a:p>
          <a:p>
            <a:pPr lvl="2"/>
            <a:r>
              <a:rPr lang="bg-BG" altLang="en-US" smtClean="0"/>
              <a:t>Трето ниво</a:t>
            </a:r>
          </a:p>
          <a:p>
            <a:pPr lvl="3"/>
            <a:r>
              <a:rPr lang="bg-BG" altLang="en-US" smtClean="0"/>
              <a:t>Четвърто ниво</a:t>
            </a:r>
          </a:p>
          <a:p>
            <a:pPr lvl="4"/>
            <a:r>
              <a:rPr lang="bg-BG" altLang="en-US" smtClean="0"/>
              <a:t>Пето ниво</a:t>
            </a:r>
            <a:endParaRPr lang="en-US" alt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466799C7-32DE-4793-8F30-94330FD7D282}" type="datetimeFigureOut">
              <a:rPr lang="en-US"/>
              <a:pPr>
                <a:defRPr/>
              </a:pPr>
              <a:t>20-Apr-16</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F34E181-CACF-4420-B828-02B697B57F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spd="slow">
    <p:push dir="u"/>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82563" y="136525"/>
            <a:ext cx="11820525" cy="658177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defTabSz="457200" eaLnBrk="0" fontAlgn="base" hangingPunct="0">
              <a:spcBef>
                <a:spcPct val="0"/>
              </a:spcBef>
              <a:spcAft>
                <a:spcPct val="0"/>
              </a:spcAft>
              <a:defRPr>
                <a:solidFill>
                  <a:schemeClr val="tx1"/>
                </a:solidFill>
                <a:latin typeface="Century Gothic" pitchFamily="34" charset="0"/>
                <a:cs typeface="Arial" charset="0"/>
              </a:defRPr>
            </a:lvl6pPr>
            <a:lvl7pPr marL="2971800" indent="-228600" defTabSz="457200" eaLnBrk="0" fontAlgn="base" hangingPunct="0">
              <a:spcBef>
                <a:spcPct val="0"/>
              </a:spcBef>
              <a:spcAft>
                <a:spcPct val="0"/>
              </a:spcAft>
              <a:defRPr>
                <a:solidFill>
                  <a:schemeClr val="tx1"/>
                </a:solidFill>
                <a:latin typeface="Century Gothic" pitchFamily="34" charset="0"/>
                <a:cs typeface="Arial" charset="0"/>
              </a:defRPr>
            </a:lvl7pPr>
            <a:lvl8pPr marL="3429000" indent="-228600" defTabSz="457200" eaLnBrk="0" fontAlgn="base" hangingPunct="0">
              <a:spcBef>
                <a:spcPct val="0"/>
              </a:spcBef>
              <a:spcAft>
                <a:spcPct val="0"/>
              </a:spcAft>
              <a:defRPr>
                <a:solidFill>
                  <a:schemeClr val="tx1"/>
                </a:solidFill>
                <a:latin typeface="Century Gothic" pitchFamily="34" charset="0"/>
                <a:cs typeface="Arial" charset="0"/>
              </a:defRPr>
            </a:lvl8pPr>
            <a:lvl9pPr marL="3886200" indent="-228600" defTabSz="4572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defRPr/>
            </a:pPr>
            <a:endParaRPr lang="en-US" altLang="en-US" smtClean="0"/>
          </a:p>
        </p:txBody>
      </p:sp>
      <p:sp>
        <p:nvSpPr>
          <p:cNvPr id="2051" name="Rectangle 3"/>
          <p:cNvSpPr>
            <a:spLocks noGrp="1" noChangeArrowheads="1"/>
          </p:cNvSpPr>
          <p:nvPr>
            <p:ph type="title"/>
            <p:custDataLst>
              <p:tags r:id="rId13"/>
            </p:custDataLst>
          </p:nvPr>
        </p:nvSpPr>
        <p:spPr bwMode="auto">
          <a:xfrm>
            <a:off x="608013" y="274638"/>
            <a:ext cx="10968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bg-BG" altLang="en-US" smtClean="0"/>
              <a:t>Редакт. стил загл. образец</a:t>
            </a:r>
            <a:endParaRPr lang="en-US" altLang="en-US" smtClean="0"/>
          </a:p>
        </p:txBody>
      </p:sp>
      <p:sp>
        <p:nvSpPr>
          <p:cNvPr id="2052" name="Rectangle 4"/>
          <p:cNvSpPr>
            <a:spLocks noGrp="1" noChangeArrowheads="1"/>
          </p:cNvSpPr>
          <p:nvPr>
            <p:ph type="body" idx="1"/>
            <p:custDataLst>
              <p:tags r:id="rId14"/>
            </p:custDataLst>
          </p:nvPr>
        </p:nvSpPr>
        <p:spPr bwMode="auto">
          <a:xfrm>
            <a:off x="608013" y="1600200"/>
            <a:ext cx="1096803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altLang="en-US" smtClean="0"/>
              <a:t>Щракнете, за да редактирате стиловете на текста в образеца</a:t>
            </a:r>
          </a:p>
          <a:p>
            <a:pPr lvl="1"/>
            <a:r>
              <a:rPr lang="bg-BG" altLang="en-US" smtClean="0"/>
              <a:t>Второ ниво</a:t>
            </a:r>
          </a:p>
          <a:p>
            <a:pPr lvl="2"/>
            <a:r>
              <a:rPr lang="bg-BG" altLang="en-US" smtClean="0"/>
              <a:t>Трето ниво</a:t>
            </a:r>
          </a:p>
          <a:p>
            <a:pPr lvl="3"/>
            <a:r>
              <a:rPr lang="bg-BG" altLang="en-US" smtClean="0"/>
              <a:t>Четвърто ниво</a:t>
            </a:r>
          </a:p>
          <a:p>
            <a:pPr lvl="4"/>
            <a:r>
              <a:rPr lang="bg-BG" altLang="en-US" smtClean="0"/>
              <a:t>Пето ниво</a:t>
            </a:r>
            <a:endParaRPr lang="en-US" altLang="en-US" smtClean="0"/>
          </a:p>
        </p:txBody>
      </p:sp>
      <p:sp>
        <p:nvSpPr>
          <p:cNvPr id="28677"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28678"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28679"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BE5D5ED-BD9C-466D-AADA-F34827456C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3"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spd="slow">
    <p:push dir="u"/>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Текстово поле 3"/>
          <p:cNvSpPr txBox="1">
            <a:spLocks noChangeArrowheads="1"/>
          </p:cNvSpPr>
          <p:nvPr/>
        </p:nvSpPr>
        <p:spPr bwMode="auto">
          <a:xfrm>
            <a:off x="3417888" y="1150938"/>
            <a:ext cx="8602662" cy="2832100"/>
          </a:xfrm>
          <a:prstGeom prst="rect">
            <a:avLst/>
          </a:prstGeom>
          <a:noFill/>
          <a:ln w="9525">
            <a:noFill/>
            <a:miter lim="800000"/>
            <a:headEnd/>
            <a:tailEnd/>
          </a:ln>
        </p:spPr>
        <p:txBody>
          <a:bodyPr>
            <a:spAutoFit/>
          </a:bodyPr>
          <a:lstStyle/>
          <a:p>
            <a:pPr algn="ctr"/>
            <a:r>
              <a:rPr lang="bg-BG" altLang="en-US" sz="4000" b="1">
                <a:solidFill>
                  <a:srgbClr val="002060"/>
                </a:solidFill>
              </a:rPr>
              <a:t>Local</a:t>
            </a:r>
            <a:r>
              <a:rPr lang="en-US" altLang="en-US" sz="4000" b="1">
                <a:solidFill>
                  <a:srgbClr val="002060"/>
                </a:solidFill>
              </a:rPr>
              <a:t> Dairy </a:t>
            </a:r>
            <a:r>
              <a:rPr lang="bg-BG" altLang="en-US" sz="4000" b="1">
                <a:solidFill>
                  <a:srgbClr val="002060"/>
                </a:solidFill>
              </a:rPr>
              <a:t>Products</a:t>
            </a:r>
          </a:p>
          <a:p>
            <a:pPr algn="ctr"/>
            <a:r>
              <a:rPr lang="bg-BG" altLang="en-US" sz="4000" b="1">
                <a:solidFill>
                  <a:srgbClr val="002060"/>
                </a:solidFill>
              </a:rPr>
              <a:t>Vs</a:t>
            </a:r>
          </a:p>
          <a:p>
            <a:pPr algn="ctr"/>
            <a:r>
              <a:rPr lang="bg-BG" altLang="en-US" sz="4000" b="1">
                <a:solidFill>
                  <a:srgbClr val="002060"/>
                </a:solidFill>
              </a:rPr>
              <a:t>Imported </a:t>
            </a:r>
            <a:r>
              <a:rPr lang="en-US" altLang="en-US" sz="4000" b="1">
                <a:solidFill>
                  <a:srgbClr val="002060"/>
                </a:solidFill>
              </a:rPr>
              <a:t>Dairy </a:t>
            </a:r>
            <a:r>
              <a:rPr lang="bg-BG" altLang="en-US" sz="4000" b="1">
                <a:solidFill>
                  <a:srgbClr val="002060"/>
                </a:solidFill>
              </a:rPr>
              <a:t>Product</a:t>
            </a:r>
            <a:r>
              <a:rPr lang="en-US" altLang="en-US" sz="4000" b="1">
                <a:solidFill>
                  <a:srgbClr val="002060"/>
                </a:solidFill>
              </a:rPr>
              <a:t>s</a:t>
            </a:r>
            <a:endParaRPr lang="bg-BG" altLang="en-US" sz="4000" b="1">
              <a:solidFill>
                <a:srgbClr val="002060"/>
              </a:solidFill>
            </a:endParaRPr>
          </a:p>
          <a:p>
            <a:pPr algn="ctr"/>
            <a:r>
              <a:rPr lang="bg-BG" altLang="en-US" sz="4000" b="1">
                <a:solidFill>
                  <a:srgbClr val="002060"/>
                </a:solidFill>
              </a:rPr>
              <a:t>In Bulgaria</a:t>
            </a:r>
            <a:r>
              <a:rPr lang="bg-BG" altLang="en-US" sz="4000">
                <a:solidFill>
                  <a:srgbClr val="002060"/>
                </a:solidFill>
              </a:rPr>
              <a:t> </a:t>
            </a:r>
          </a:p>
          <a:p>
            <a:pPr algn="ctr"/>
            <a:endParaRPr lang="bg-BG" altLang="en-US"/>
          </a:p>
        </p:txBody>
      </p:sp>
      <p:sp>
        <p:nvSpPr>
          <p:cNvPr id="2" name="Текстово поле 1"/>
          <p:cNvSpPr txBox="1"/>
          <p:nvPr/>
        </p:nvSpPr>
        <p:spPr>
          <a:xfrm>
            <a:off x="4648200" y="4819650"/>
            <a:ext cx="7086600" cy="1866900"/>
          </a:xfrm>
          <a:prstGeom prst="rect">
            <a:avLst/>
          </a:prstGeom>
          <a:noFill/>
        </p:spPr>
        <p:txBody>
          <a:bodyPr>
            <a:spAutoFit/>
          </a:bodyPr>
          <a:lstStyle/>
          <a:p>
            <a:pPr defTabSz="449263" hangingPunct="0">
              <a:lnSpc>
                <a:spcPct val="93000"/>
              </a:lnSpc>
              <a:buClr>
                <a:srgbClr val="000000"/>
              </a:buClr>
              <a:buSzPct val="100000"/>
              <a:defRPr/>
            </a:pPr>
            <a:r>
              <a:rPr lang="en-US" sz="2400" b="1" dirty="0">
                <a:solidFill>
                  <a:srgbClr val="002060"/>
                </a:solidFill>
                <a:ea typeface="Microsoft YaHei" charset="-122"/>
                <a:cs typeface="+mn-cs"/>
              </a:rPr>
              <a:t>PREPARED by:</a:t>
            </a:r>
          </a:p>
          <a:p>
            <a:pPr defTabSz="449263" hangingPunct="0">
              <a:lnSpc>
                <a:spcPct val="93000"/>
              </a:lnSpc>
              <a:buClr>
                <a:srgbClr val="000000"/>
              </a:buClr>
              <a:buSzPct val="100000"/>
              <a:defRPr/>
            </a:pPr>
            <a:endParaRPr lang="en-US" sz="2400" b="1" dirty="0">
              <a:solidFill>
                <a:srgbClr val="002060"/>
              </a:solidFill>
              <a:ea typeface="Microsoft YaHei" charset="-122"/>
              <a:cs typeface="+mn-cs"/>
            </a:endParaRPr>
          </a:p>
          <a:p>
            <a:pPr defTabSz="449263" hangingPunct="0">
              <a:lnSpc>
                <a:spcPct val="93000"/>
              </a:lnSpc>
              <a:buClr>
                <a:srgbClr val="000000"/>
              </a:buClr>
              <a:buSzPct val="100000"/>
              <a:defRPr/>
            </a:pPr>
            <a:r>
              <a:rPr lang="en-US" sz="2800" b="1" i="1" dirty="0" err="1">
                <a:solidFill>
                  <a:srgbClr val="002060"/>
                </a:solidFill>
                <a:ea typeface="Microsoft YaHei" charset="-122"/>
                <a:cs typeface="+mn-cs"/>
              </a:rPr>
              <a:t>Lyubomira</a:t>
            </a:r>
            <a:r>
              <a:rPr lang="en-US" sz="2800" b="1" i="1" dirty="0">
                <a:solidFill>
                  <a:srgbClr val="002060"/>
                </a:solidFill>
                <a:ea typeface="Microsoft YaHei" charset="-122"/>
                <a:cs typeface="+mn-cs"/>
              </a:rPr>
              <a:t>, Ralitsa and  </a:t>
            </a:r>
            <a:r>
              <a:rPr lang="en-US" sz="2800" b="1" i="1" dirty="0" err="1">
                <a:solidFill>
                  <a:srgbClr val="002060"/>
                </a:solidFill>
                <a:ea typeface="Microsoft YaHei" charset="-122"/>
                <a:cs typeface="+mn-cs"/>
              </a:rPr>
              <a:t>Desislava</a:t>
            </a:r>
            <a:endParaRPr lang="en-US" sz="2800" b="1" i="1" dirty="0">
              <a:solidFill>
                <a:srgbClr val="002060"/>
              </a:solidFill>
              <a:ea typeface="Microsoft YaHei" charset="-122"/>
              <a:cs typeface="+mn-cs"/>
            </a:endParaRPr>
          </a:p>
          <a:p>
            <a:pPr defTabSz="449263" hangingPunct="0">
              <a:lnSpc>
                <a:spcPct val="93000"/>
              </a:lnSpc>
              <a:buClr>
                <a:srgbClr val="000000"/>
              </a:buClr>
              <a:buSzPct val="100000"/>
              <a:defRPr/>
            </a:pPr>
            <a:endParaRPr lang="en-US" sz="2400" b="1" dirty="0">
              <a:solidFill>
                <a:srgbClr val="002060"/>
              </a:solidFill>
              <a:ea typeface="Microsoft YaHei" charset="-122"/>
              <a:cs typeface="+mn-cs"/>
            </a:endParaRPr>
          </a:p>
          <a:p>
            <a:pPr defTabSz="449263" hangingPunct="0">
              <a:lnSpc>
                <a:spcPct val="93000"/>
              </a:lnSpc>
              <a:buClr>
                <a:srgbClr val="000000"/>
              </a:buClr>
              <a:buSzPct val="100000"/>
              <a:defRPr/>
            </a:pPr>
            <a:r>
              <a:rPr lang="en-US" sz="2400" b="1" dirty="0" err="1">
                <a:solidFill>
                  <a:srgbClr val="002060"/>
                </a:solidFill>
                <a:ea typeface="Microsoft YaHei" charset="-122"/>
                <a:cs typeface="+mn-cs"/>
              </a:rPr>
              <a:t>Profesionalna</a:t>
            </a:r>
            <a:r>
              <a:rPr lang="en-US" sz="2400" b="1" dirty="0">
                <a:solidFill>
                  <a:srgbClr val="002060"/>
                </a:solidFill>
                <a:ea typeface="Microsoft YaHei" charset="-122"/>
                <a:cs typeface="+mn-cs"/>
              </a:rPr>
              <a:t> </a:t>
            </a:r>
            <a:r>
              <a:rPr lang="en-US" sz="2400" b="1" dirty="0" err="1">
                <a:solidFill>
                  <a:srgbClr val="002060"/>
                </a:solidFill>
                <a:ea typeface="Microsoft YaHei" charset="-122"/>
                <a:cs typeface="+mn-cs"/>
              </a:rPr>
              <a:t>gimnazia</a:t>
            </a:r>
            <a:r>
              <a:rPr lang="bg-BG" sz="2400" b="1" dirty="0">
                <a:solidFill>
                  <a:srgbClr val="002060"/>
                </a:solidFill>
                <a:ea typeface="Microsoft YaHei" charset="-122"/>
                <a:cs typeface="+mn-cs"/>
              </a:rPr>
              <a:t> </a:t>
            </a:r>
            <a:r>
              <a:rPr lang="en-US" sz="2400" b="1" dirty="0" err="1">
                <a:solidFill>
                  <a:srgbClr val="002060"/>
                </a:solidFill>
                <a:ea typeface="Microsoft YaHei" charset="-122"/>
                <a:cs typeface="+mn-cs"/>
              </a:rPr>
              <a:t>Asen</a:t>
            </a:r>
            <a:r>
              <a:rPr lang="en-US" sz="2400" b="1" dirty="0">
                <a:solidFill>
                  <a:srgbClr val="002060"/>
                </a:solidFill>
                <a:ea typeface="Microsoft YaHei" charset="-122"/>
                <a:cs typeface="+mn-cs"/>
              </a:rPr>
              <a:t> </a:t>
            </a:r>
            <a:r>
              <a:rPr lang="en-US" sz="2400" b="1" dirty="0" err="1">
                <a:solidFill>
                  <a:srgbClr val="002060"/>
                </a:solidFill>
                <a:ea typeface="Microsoft YaHei" charset="-122"/>
                <a:cs typeface="+mn-cs"/>
              </a:rPr>
              <a:t>Zlatarov</a:t>
            </a:r>
            <a:r>
              <a:rPr lang="en-US" sz="2400" b="1" dirty="0">
                <a:solidFill>
                  <a:srgbClr val="002060"/>
                </a:solidFill>
                <a:ea typeface="Microsoft YaHei" charset="-122"/>
                <a:cs typeface="+mn-cs"/>
              </a:rPr>
              <a:t> - Vidin</a:t>
            </a:r>
          </a:p>
        </p:txBody>
      </p:sp>
      <p:pic>
        <p:nvPicPr>
          <p:cNvPr id="5124" name="Picture 4"/>
          <p:cNvPicPr>
            <a:picLocks noChangeAspect="1" noChangeArrowheads="1"/>
          </p:cNvPicPr>
          <p:nvPr/>
        </p:nvPicPr>
        <p:blipFill>
          <a:blip r:embed="rId2"/>
          <a:srcRect/>
          <a:stretch>
            <a:fillRect/>
          </a:stretch>
        </p:blipFill>
        <p:spPr bwMode="auto">
          <a:xfrm>
            <a:off x="9009063" y="177800"/>
            <a:ext cx="3011487" cy="481013"/>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33750" y="609600"/>
            <a:ext cx="8610600" cy="473075"/>
          </a:xfrm>
        </p:spPr>
        <p:txBody>
          <a:bodyPr/>
          <a:lstStyle/>
          <a:p>
            <a:pPr eaLnBrk="1" hangingPunct="1"/>
            <a:r>
              <a:rPr lang="en-US" altLang="en-US" b="1" smtClean="0">
                <a:solidFill>
                  <a:srgbClr val="002060"/>
                </a:solidFill>
                <a:latin typeface="Century Gothic" pitchFamily="34" charset="0"/>
              </a:rPr>
              <a:t>Trends in prices of milk and dairy products</a:t>
            </a:r>
            <a:r>
              <a:rPr lang="bg-BG" altLang="en-US" b="1" smtClean="0">
                <a:solidFill>
                  <a:srgbClr val="002060"/>
                </a:solidFill>
                <a:latin typeface="Century Gothic" pitchFamily="34" charset="0"/>
              </a:rPr>
              <a:t>:</a:t>
            </a:r>
          </a:p>
        </p:txBody>
      </p:sp>
      <p:sp>
        <p:nvSpPr>
          <p:cNvPr id="14339" name="Content Placeholder 2"/>
          <p:cNvSpPr>
            <a:spLocks noGrp="1"/>
          </p:cNvSpPr>
          <p:nvPr>
            <p:ph idx="1"/>
          </p:nvPr>
        </p:nvSpPr>
        <p:spPr>
          <a:xfrm>
            <a:off x="3200400" y="1082675"/>
            <a:ext cx="8839200" cy="5607050"/>
          </a:xfrm>
        </p:spPr>
        <p:txBody>
          <a:bodyPr/>
          <a:lstStyle/>
          <a:p>
            <a:pPr algn="just" eaLnBrk="1" hangingPunct="1"/>
            <a:r>
              <a:rPr lang="en-US" altLang="en-US" sz="1800" smtClean="0">
                <a:latin typeface="Century Gothic" pitchFamily="34" charset="0"/>
              </a:rPr>
              <a:t>The average milk price in world markets fell below 26 cents per kilogram in June, said Torsten Heme, Director General of the organization for research dairy System International comparisons in agriculture (IFCN). "This means that we are witnessing a third crisis in the last eight years. It affects production worldwide, "said Hemel;</a:t>
            </a:r>
            <a:endParaRPr lang="ru-RU" altLang="en-US" sz="1800" smtClean="0">
              <a:latin typeface="Century Gothic" pitchFamily="34" charset="0"/>
            </a:endParaRPr>
          </a:p>
          <a:p>
            <a:pPr algn="just" eaLnBrk="1" hangingPunct="1"/>
            <a:r>
              <a:rPr lang="en-US" altLang="en-US" sz="1800" smtClean="0">
                <a:latin typeface="Century Gothic" pitchFamily="34" charset="0"/>
              </a:rPr>
              <a:t>The most discussed topic on the market today is a record low price of milk. The main reason for such a significant lowering its highlights wide gap between demand and supply of the product;</a:t>
            </a:r>
            <a:endParaRPr lang="ru-RU" altLang="en-US" sz="1800" smtClean="0">
              <a:latin typeface="Century Gothic" pitchFamily="34" charset="0"/>
            </a:endParaRPr>
          </a:p>
          <a:p>
            <a:pPr algn="just" eaLnBrk="1" hangingPunct="1"/>
            <a:r>
              <a:rPr lang="en-US" altLang="en-US" sz="1800" smtClean="0">
                <a:latin typeface="Century Gothic" pitchFamily="34" charset="0"/>
              </a:rPr>
              <a:t>Economic conditions in 2014 were favorable for the dairy industry. Milk prices were high and the products - low. But the profitability of the dairy business in 2015 declined, according to the data.</a:t>
            </a:r>
            <a:r>
              <a:rPr lang="ru-RU" altLang="en-US" sz="1800" smtClean="0">
                <a:latin typeface="Century Gothic" pitchFamily="34" charset="0"/>
              </a:rPr>
              <a:t>. </a:t>
            </a:r>
          </a:p>
          <a:p>
            <a:pPr algn="just" eaLnBrk="1" hangingPunct="1"/>
            <a:r>
              <a:rPr lang="en-US" altLang="en-US" sz="1800" smtClean="0">
                <a:latin typeface="Century Gothic" pitchFamily="34" charset="0"/>
              </a:rPr>
              <a:t>According to statistics, the number of dairy farms in the world is currently 118 million. Each farm has an average of 2.9 cows with an average yield of 2.2 tonnes of milk annually. During the period 1996-2013, the number of dairy farms grew steadily, but now the situation has changed. It can be maintained only by increasing the number of cows and milking quantities, "explained Anders Fagerberg, Chairman of the Board of Directors of the International System of comparisons in agriculture (IFCN).</a:t>
            </a:r>
            <a:r>
              <a:rPr lang="ru-RU" altLang="en-US" sz="1800" smtClean="0">
                <a:latin typeface="Century Gothic" pitchFamily="34" charset="0"/>
              </a:rPr>
              <a:t>.</a:t>
            </a:r>
          </a:p>
        </p:txBody>
      </p:sp>
      <p:pic>
        <p:nvPicPr>
          <p:cNvPr id="14340" name="Picture 4"/>
          <p:cNvPicPr>
            <a:picLocks noChangeAspect="1" noChangeArrowheads="1"/>
          </p:cNvPicPr>
          <p:nvPr/>
        </p:nvPicPr>
        <p:blipFill>
          <a:blip r:embed="rId2"/>
          <a:srcRect/>
          <a:stretch>
            <a:fillRect/>
          </a:stretch>
        </p:blipFill>
        <p:spPr bwMode="auto">
          <a:xfrm>
            <a:off x="8913813" y="55563"/>
            <a:ext cx="3011487" cy="4826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Картина 2" descr="thumb300x300_7609.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638925" y="1538288"/>
            <a:ext cx="1938338" cy="1943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6147" name="Текстово поле 3"/>
          <p:cNvSpPr txBox="1">
            <a:spLocks noChangeArrowheads="1"/>
          </p:cNvSpPr>
          <p:nvPr/>
        </p:nvSpPr>
        <p:spPr bwMode="auto">
          <a:xfrm>
            <a:off x="4411663" y="212725"/>
            <a:ext cx="2743200" cy="830263"/>
          </a:xfrm>
          <a:prstGeom prst="rect">
            <a:avLst/>
          </a:prstGeom>
          <a:noFill/>
          <a:ln w="9525">
            <a:noFill/>
            <a:miter lim="800000"/>
            <a:headEnd/>
            <a:tailEnd/>
          </a:ln>
        </p:spPr>
        <p:txBody>
          <a:bodyPr>
            <a:spAutoFit/>
          </a:bodyPr>
          <a:lstStyle/>
          <a:p>
            <a:pPr algn="ctr"/>
            <a:r>
              <a:rPr lang="bg-BG" altLang="en-US" sz="4800" b="1" i="1">
                <a:solidFill>
                  <a:srgbClr val="002060"/>
                </a:solidFill>
              </a:rPr>
              <a:t>Butter</a:t>
            </a:r>
          </a:p>
        </p:txBody>
      </p:sp>
      <p:sp>
        <p:nvSpPr>
          <p:cNvPr id="6148" name="Текстово поле 4"/>
          <p:cNvSpPr txBox="1">
            <a:spLocks noChangeArrowheads="1"/>
          </p:cNvSpPr>
          <p:nvPr/>
        </p:nvSpPr>
        <p:spPr bwMode="auto">
          <a:xfrm>
            <a:off x="8578850" y="1425575"/>
            <a:ext cx="3527425" cy="1570038"/>
          </a:xfrm>
          <a:prstGeom prst="rect">
            <a:avLst/>
          </a:prstGeom>
          <a:noFill/>
          <a:ln w="9525">
            <a:noFill/>
            <a:miter lim="800000"/>
            <a:headEnd/>
            <a:tailEnd/>
          </a:ln>
        </p:spPr>
        <p:txBody>
          <a:bodyPr>
            <a:spAutoFit/>
          </a:bodyPr>
          <a:lstStyle/>
          <a:p>
            <a:pPr algn="ctr"/>
            <a:r>
              <a:rPr lang="bg-BG" altLang="en-US" sz="3200" b="1"/>
              <a:t>Name of the Product:</a:t>
            </a:r>
          </a:p>
          <a:p>
            <a:pPr algn="ctr"/>
            <a:r>
              <a:rPr lang="af-ZA" altLang="en-US" sz="3200"/>
              <a:t>Thüringen Butter</a:t>
            </a:r>
            <a:endParaRPr lang="bg-BG" altLang="en-US" sz="3200"/>
          </a:p>
        </p:txBody>
      </p:sp>
      <p:sp>
        <p:nvSpPr>
          <p:cNvPr id="6149" name="Текстово поле 5"/>
          <p:cNvSpPr txBox="1">
            <a:spLocks noChangeArrowheads="1"/>
          </p:cNvSpPr>
          <p:nvPr/>
        </p:nvSpPr>
        <p:spPr bwMode="auto">
          <a:xfrm>
            <a:off x="219075" y="2992438"/>
            <a:ext cx="3232150" cy="585787"/>
          </a:xfrm>
          <a:prstGeom prst="rect">
            <a:avLst/>
          </a:prstGeom>
          <a:noFill/>
          <a:ln w="9525">
            <a:noFill/>
            <a:miter lim="800000"/>
            <a:headEnd/>
            <a:tailEnd/>
          </a:ln>
        </p:spPr>
        <p:txBody>
          <a:bodyPr>
            <a:spAutoFit/>
          </a:bodyPr>
          <a:lstStyle/>
          <a:p>
            <a:pPr algn="ctr"/>
            <a:r>
              <a:rPr lang="bg-BG" altLang="en-US" sz="3200" b="1"/>
              <a:t>Quantity: </a:t>
            </a:r>
            <a:r>
              <a:rPr lang="bg-BG" altLang="en-US" sz="3200"/>
              <a:t>125 g</a:t>
            </a:r>
          </a:p>
        </p:txBody>
      </p:sp>
      <p:sp>
        <p:nvSpPr>
          <p:cNvPr id="6150" name="Текстово поле 6"/>
          <p:cNvSpPr txBox="1">
            <a:spLocks noChangeArrowheads="1"/>
          </p:cNvSpPr>
          <p:nvPr/>
        </p:nvSpPr>
        <p:spPr bwMode="auto">
          <a:xfrm>
            <a:off x="11113" y="3568700"/>
            <a:ext cx="3648075" cy="584200"/>
          </a:xfrm>
          <a:prstGeom prst="rect">
            <a:avLst/>
          </a:prstGeom>
          <a:noFill/>
          <a:ln w="9525">
            <a:noFill/>
            <a:miter lim="800000"/>
            <a:headEnd/>
            <a:tailEnd/>
          </a:ln>
        </p:spPr>
        <p:txBody>
          <a:bodyPr>
            <a:spAutoFit/>
          </a:bodyPr>
          <a:lstStyle/>
          <a:p>
            <a:pPr algn="ctr"/>
            <a:r>
              <a:rPr lang="bg-BG" altLang="en-US" sz="3200" b="1"/>
              <a:t>Price: </a:t>
            </a:r>
            <a:r>
              <a:rPr lang="bg-BG" altLang="en-US" sz="3200"/>
              <a:t>0,92 lv.</a:t>
            </a:r>
          </a:p>
        </p:txBody>
      </p:sp>
      <p:sp>
        <p:nvSpPr>
          <p:cNvPr id="6151" name="Текстово поле 7"/>
          <p:cNvSpPr txBox="1">
            <a:spLocks noChangeArrowheads="1"/>
          </p:cNvSpPr>
          <p:nvPr/>
        </p:nvSpPr>
        <p:spPr bwMode="auto">
          <a:xfrm>
            <a:off x="4603750" y="3702050"/>
            <a:ext cx="2674938" cy="708025"/>
          </a:xfrm>
          <a:prstGeom prst="rect">
            <a:avLst/>
          </a:prstGeom>
          <a:noFill/>
          <a:ln w="9525">
            <a:noFill/>
            <a:miter lim="800000"/>
            <a:headEnd/>
            <a:tailEnd/>
          </a:ln>
        </p:spPr>
        <p:txBody>
          <a:bodyPr>
            <a:spAutoFit/>
          </a:bodyPr>
          <a:lstStyle/>
          <a:p>
            <a:pPr algn="ctr"/>
            <a:r>
              <a:rPr lang="bg-BG" altLang="en-US" sz="4000" b="1"/>
              <a:t>VS</a:t>
            </a:r>
          </a:p>
        </p:txBody>
      </p:sp>
      <p:sp>
        <p:nvSpPr>
          <p:cNvPr id="6152" name="Текстово поле 8"/>
          <p:cNvSpPr txBox="1">
            <a:spLocks noChangeArrowheads="1"/>
          </p:cNvSpPr>
          <p:nvPr/>
        </p:nvSpPr>
        <p:spPr bwMode="auto">
          <a:xfrm>
            <a:off x="-25400" y="1411288"/>
            <a:ext cx="3525838" cy="1570037"/>
          </a:xfrm>
          <a:prstGeom prst="rect">
            <a:avLst/>
          </a:prstGeom>
          <a:noFill/>
          <a:ln w="9525">
            <a:noFill/>
            <a:miter lim="800000"/>
            <a:headEnd/>
            <a:tailEnd/>
          </a:ln>
        </p:spPr>
        <p:txBody>
          <a:bodyPr>
            <a:spAutoFit/>
          </a:bodyPr>
          <a:lstStyle/>
          <a:p>
            <a:pPr algn="ctr"/>
            <a:r>
              <a:rPr lang="bg-BG" altLang="en-US" sz="3200" b="1"/>
              <a:t>Name of the Product:</a:t>
            </a:r>
          </a:p>
          <a:p>
            <a:pPr algn="ctr"/>
            <a:r>
              <a:rPr lang="bg-BG" altLang="en-US" sz="3200"/>
              <a:t>„</a:t>
            </a:r>
            <a:r>
              <a:rPr lang="en-US" altLang="en-US" sz="3200"/>
              <a:t>ElBi</a:t>
            </a:r>
            <a:r>
              <a:rPr lang="bg-BG" altLang="en-US" sz="3200"/>
              <a:t>” Butter</a:t>
            </a:r>
          </a:p>
        </p:txBody>
      </p:sp>
      <p:sp>
        <p:nvSpPr>
          <p:cNvPr id="6153" name="Текстово поле 9"/>
          <p:cNvSpPr txBox="1">
            <a:spLocks noChangeArrowheads="1"/>
          </p:cNvSpPr>
          <p:nvPr/>
        </p:nvSpPr>
        <p:spPr bwMode="auto">
          <a:xfrm>
            <a:off x="8647113" y="2992438"/>
            <a:ext cx="3232150" cy="585787"/>
          </a:xfrm>
          <a:prstGeom prst="rect">
            <a:avLst/>
          </a:prstGeom>
          <a:noFill/>
          <a:ln w="9525">
            <a:noFill/>
            <a:miter lim="800000"/>
            <a:headEnd/>
            <a:tailEnd/>
          </a:ln>
        </p:spPr>
        <p:txBody>
          <a:bodyPr>
            <a:spAutoFit/>
          </a:bodyPr>
          <a:lstStyle/>
          <a:p>
            <a:pPr algn="ctr"/>
            <a:r>
              <a:rPr lang="bg-BG" altLang="en-US" sz="3200" b="1"/>
              <a:t>Quantity: </a:t>
            </a:r>
            <a:r>
              <a:rPr lang="bg-BG" altLang="en-US" sz="3200"/>
              <a:t>125 g</a:t>
            </a:r>
          </a:p>
        </p:txBody>
      </p:sp>
      <p:sp>
        <p:nvSpPr>
          <p:cNvPr id="6154" name="Текстово поле 10"/>
          <p:cNvSpPr txBox="1">
            <a:spLocks noChangeArrowheads="1"/>
          </p:cNvSpPr>
          <p:nvPr/>
        </p:nvSpPr>
        <p:spPr bwMode="auto">
          <a:xfrm>
            <a:off x="8305800" y="3554413"/>
            <a:ext cx="3735388" cy="584200"/>
          </a:xfrm>
          <a:prstGeom prst="rect">
            <a:avLst/>
          </a:prstGeom>
          <a:noFill/>
          <a:ln w="9525">
            <a:noFill/>
            <a:miter lim="800000"/>
            <a:headEnd/>
            <a:tailEnd/>
          </a:ln>
        </p:spPr>
        <p:txBody>
          <a:bodyPr>
            <a:spAutoFit/>
          </a:bodyPr>
          <a:lstStyle/>
          <a:p>
            <a:pPr algn="ctr"/>
            <a:r>
              <a:rPr lang="bg-BG" altLang="en-US" sz="3200" b="1"/>
              <a:t>Price: </a:t>
            </a:r>
            <a:r>
              <a:rPr lang="bg-BG" altLang="en-US" sz="3200"/>
              <a:t>1,35 lv.</a:t>
            </a:r>
          </a:p>
        </p:txBody>
      </p:sp>
      <p:sp>
        <p:nvSpPr>
          <p:cNvPr id="6155" name="Текстово поле 11"/>
          <p:cNvSpPr txBox="1">
            <a:spLocks noChangeArrowheads="1"/>
          </p:cNvSpPr>
          <p:nvPr/>
        </p:nvSpPr>
        <p:spPr bwMode="auto">
          <a:xfrm>
            <a:off x="8637588" y="4171950"/>
            <a:ext cx="3403600" cy="1077913"/>
          </a:xfrm>
          <a:prstGeom prst="rect">
            <a:avLst/>
          </a:prstGeom>
          <a:noFill/>
          <a:ln w="9525">
            <a:noFill/>
            <a:miter lim="800000"/>
            <a:headEnd/>
            <a:tailEnd/>
          </a:ln>
        </p:spPr>
        <p:txBody>
          <a:bodyPr>
            <a:spAutoFit/>
          </a:bodyPr>
          <a:lstStyle/>
          <a:p>
            <a:pPr algn="ctr"/>
            <a:r>
              <a:rPr lang="bg-BG" altLang="en-US" sz="3200" b="1"/>
              <a:t>Imported from:</a:t>
            </a:r>
          </a:p>
          <a:p>
            <a:pPr algn="ctr"/>
            <a:r>
              <a:rPr lang="bg-BG" altLang="en-US" sz="3200"/>
              <a:t>Germany</a:t>
            </a:r>
          </a:p>
        </p:txBody>
      </p:sp>
      <p:sp>
        <p:nvSpPr>
          <p:cNvPr id="6156" name="Текстово поле 12"/>
          <p:cNvSpPr txBox="1">
            <a:spLocks noChangeArrowheads="1"/>
          </p:cNvSpPr>
          <p:nvPr/>
        </p:nvSpPr>
        <p:spPr bwMode="auto">
          <a:xfrm>
            <a:off x="3451225" y="4637088"/>
            <a:ext cx="5870575"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algn="ctr">
              <a:defRPr/>
            </a:pPr>
            <a:endParaRPr lang="bg-BG" altLang="en-US" sz="2400" b="1" dirty="0" smtClean="0"/>
          </a:p>
          <a:p>
            <a:pPr algn="ctr">
              <a:defRPr/>
            </a:pPr>
            <a:r>
              <a:rPr lang="bg-BG" altLang="en-US" sz="2400" b="1" dirty="0" err="1" smtClean="0">
                <a:solidFill>
                  <a:schemeClr val="accent3">
                    <a:lumMod val="25000"/>
                  </a:schemeClr>
                </a:solidFill>
              </a:rPr>
              <a:t>Our</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product</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is</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cheaper</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and</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because</a:t>
            </a:r>
            <a:r>
              <a:rPr lang="bg-BG" altLang="en-US" sz="2400" b="1" dirty="0" smtClean="0">
                <a:solidFill>
                  <a:schemeClr val="accent3">
                    <a:lumMod val="25000"/>
                  </a:schemeClr>
                </a:solidFill>
              </a:rPr>
              <a:t> of </a:t>
            </a:r>
            <a:r>
              <a:rPr lang="bg-BG" altLang="en-US" sz="2400" b="1" dirty="0" err="1" smtClean="0">
                <a:solidFill>
                  <a:schemeClr val="accent3">
                    <a:lumMod val="25000"/>
                  </a:schemeClr>
                </a:solidFill>
              </a:rPr>
              <a:t>that</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more</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people</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buy</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it</a:t>
            </a:r>
            <a:r>
              <a:rPr lang="bg-BG" altLang="en-US" sz="2400" b="1" dirty="0" smtClean="0">
                <a:solidFill>
                  <a:schemeClr val="accent3">
                    <a:lumMod val="25000"/>
                  </a:schemeClr>
                </a:solidFill>
              </a:rPr>
              <a:t>. </a:t>
            </a:r>
          </a:p>
          <a:p>
            <a:pPr algn="ctr">
              <a:defRPr/>
            </a:pPr>
            <a:r>
              <a:rPr lang="bg-BG" altLang="en-US" sz="2400" b="1" dirty="0" err="1" smtClean="0">
                <a:solidFill>
                  <a:schemeClr val="accent3">
                    <a:lumMod val="25000"/>
                  </a:schemeClr>
                </a:solidFill>
              </a:rPr>
              <a:t>But</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there</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are</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people</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who</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buy</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the</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German</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product</a:t>
            </a:r>
            <a:r>
              <a:rPr lang="en-US" altLang="en-US" sz="2400" b="1" dirty="0" smtClean="0">
                <a:solidFill>
                  <a:schemeClr val="accent3">
                    <a:lumMod val="25000"/>
                  </a:schemeClr>
                </a:solidFill>
              </a:rPr>
              <a:t>,</a:t>
            </a:r>
            <a:r>
              <a:rPr lang="bg-BG" altLang="en-US" sz="2400" b="1" dirty="0" smtClean="0">
                <a:solidFill>
                  <a:schemeClr val="accent3">
                    <a:lumMod val="25000"/>
                  </a:schemeClr>
                </a:solidFill>
              </a:rPr>
              <a:t> </a:t>
            </a:r>
            <a:r>
              <a:rPr lang="bg-BG" altLang="en-US" sz="2400" b="1" dirty="0" err="1" smtClean="0">
                <a:solidFill>
                  <a:schemeClr val="accent3">
                    <a:lumMod val="25000"/>
                  </a:schemeClr>
                </a:solidFill>
              </a:rPr>
              <a:t>too</a:t>
            </a:r>
            <a:r>
              <a:rPr lang="bg-BG" altLang="en-US" sz="2400" b="1" dirty="0" smtClean="0">
                <a:solidFill>
                  <a:schemeClr val="accent3">
                    <a:lumMod val="25000"/>
                  </a:schemeClr>
                </a:solidFill>
              </a:rPr>
              <a:t>.</a:t>
            </a:r>
          </a:p>
        </p:txBody>
      </p:sp>
      <p:pic>
        <p:nvPicPr>
          <p:cNvPr id="6157" name="Picture 1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670300" y="1538288"/>
            <a:ext cx="2659063" cy="1993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6158" name="Picture 14"/>
          <p:cNvPicPr>
            <a:picLocks noChangeAspect="1" noChangeArrowheads="1"/>
          </p:cNvPicPr>
          <p:nvPr/>
        </p:nvPicPr>
        <p:blipFill>
          <a:blip r:embed="rId5"/>
          <a:srcRect/>
          <a:stretch>
            <a:fillRect/>
          </a:stretch>
        </p:blipFill>
        <p:spPr bwMode="auto">
          <a:xfrm>
            <a:off x="8867775" y="219075"/>
            <a:ext cx="3011488" cy="481013"/>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Текстово поле 1"/>
          <p:cNvSpPr txBox="1">
            <a:spLocks noChangeArrowheads="1"/>
          </p:cNvSpPr>
          <p:nvPr/>
        </p:nvSpPr>
        <p:spPr bwMode="auto">
          <a:xfrm>
            <a:off x="4529138" y="590550"/>
            <a:ext cx="2743200" cy="830263"/>
          </a:xfrm>
          <a:prstGeom prst="rect">
            <a:avLst/>
          </a:prstGeom>
          <a:noFill/>
          <a:ln w="9525">
            <a:noFill/>
            <a:miter lim="800000"/>
            <a:headEnd/>
            <a:tailEnd/>
          </a:ln>
        </p:spPr>
        <p:txBody>
          <a:bodyPr>
            <a:spAutoFit/>
          </a:bodyPr>
          <a:lstStyle/>
          <a:p>
            <a:pPr algn="ctr"/>
            <a:r>
              <a:rPr lang="bg-BG" altLang="en-US" sz="4800" b="1" i="1">
                <a:solidFill>
                  <a:srgbClr val="002060"/>
                </a:solidFill>
              </a:rPr>
              <a:t>Cheese</a:t>
            </a:r>
          </a:p>
        </p:txBody>
      </p:sp>
      <p:pic>
        <p:nvPicPr>
          <p:cNvPr id="7171" name="Картина 3" descr="56_67.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26163" y="1803400"/>
            <a:ext cx="2439987" cy="18399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172" name="Текстово поле 4"/>
          <p:cNvSpPr txBox="1">
            <a:spLocks noChangeArrowheads="1"/>
          </p:cNvSpPr>
          <p:nvPr/>
        </p:nvSpPr>
        <p:spPr bwMode="auto">
          <a:xfrm>
            <a:off x="-28575" y="1711325"/>
            <a:ext cx="3525838" cy="1568450"/>
          </a:xfrm>
          <a:prstGeom prst="rect">
            <a:avLst/>
          </a:prstGeom>
          <a:noFill/>
          <a:ln w="9525">
            <a:noFill/>
            <a:miter lim="800000"/>
            <a:headEnd/>
            <a:tailEnd/>
          </a:ln>
        </p:spPr>
        <p:txBody>
          <a:bodyPr>
            <a:spAutoFit/>
          </a:bodyPr>
          <a:lstStyle/>
          <a:p>
            <a:pPr algn="ctr"/>
            <a:r>
              <a:rPr lang="bg-BG" altLang="en-US" sz="3200" b="1"/>
              <a:t>Name of the Product:</a:t>
            </a:r>
          </a:p>
          <a:p>
            <a:pPr algn="ctr"/>
            <a:r>
              <a:rPr lang="bg-BG" altLang="en-US" sz="3200"/>
              <a:t>„E</a:t>
            </a:r>
            <a:r>
              <a:rPr lang="en-US" altLang="en-US" sz="3200"/>
              <a:t>lBi</a:t>
            </a:r>
            <a:r>
              <a:rPr lang="bg-BG" altLang="en-US" sz="3200"/>
              <a:t>” Cheese</a:t>
            </a:r>
          </a:p>
        </p:txBody>
      </p:sp>
      <p:sp>
        <p:nvSpPr>
          <p:cNvPr id="7173" name="Текстово поле 5"/>
          <p:cNvSpPr txBox="1">
            <a:spLocks noChangeArrowheads="1"/>
          </p:cNvSpPr>
          <p:nvPr/>
        </p:nvSpPr>
        <p:spPr bwMode="auto">
          <a:xfrm>
            <a:off x="215900" y="3335338"/>
            <a:ext cx="3232150" cy="584200"/>
          </a:xfrm>
          <a:prstGeom prst="rect">
            <a:avLst/>
          </a:prstGeom>
          <a:noFill/>
          <a:ln w="9525">
            <a:noFill/>
            <a:miter lim="800000"/>
            <a:headEnd/>
            <a:tailEnd/>
          </a:ln>
        </p:spPr>
        <p:txBody>
          <a:bodyPr>
            <a:spAutoFit/>
          </a:bodyPr>
          <a:lstStyle/>
          <a:p>
            <a:pPr algn="ctr"/>
            <a:r>
              <a:rPr lang="bg-BG" altLang="en-US" sz="3200" b="1"/>
              <a:t>Quantity: </a:t>
            </a:r>
            <a:r>
              <a:rPr lang="bg-BG" altLang="en-US" sz="3200"/>
              <a:t>500 g</a:t>
            </a:r>
          </a:p>
        </p:txBody>
      </p:sp>
      <p:sp>
        <p:nvSpPr>
          <p:cNvPr id="7174" name="Текстово поле 7"/>
          <p:cNvSpPr txBox="1">
            <a:spLocks noChangeArrowheads="1"/>
          </p:cNvSpPr>
          <p:nvPr/>
        </p:nvSpPr>
        <p:spPr bwMode="auto">
          <a:xfrm>
            <a:off x="-228600" y="3627438"/>
            <a:ext cx="3725863" cy="1077912"/>
          </a:xfrm>
          <a:prstGeom prst="rect">
            <a:avLst/>
          </a:prstGeom>
          <a:noFill/>
          <a:ln w="9525">
            <a:noFill/>
            <a:miter lim="800000"/>
            <a:headEnd/>
            <a:tailEnd/>
          </a:ln>
        </p:spPr>
        <p:txBody>
          <a:bodyPr>
            <a:spAutoFit/>
          </a:bodyPr>
          <a:lstStyle/>
          <a:p>
            <a:pPr algn="ctr"/>
            <a:endParaRPr lang="bg-BG" altLang="en-US" sz="3200" b="1"/>
          </a:p>
          <a:p>
            <a:pPr algn="ctr"/>
            <a:r>
              <a:rPr lang="bg-BG" altLang="en-US" sz="3200" b="1"/>
              <a:t>Price: </a:t>
            </a:r>
            <a:r>
              <a:rPr lang="bg-BG" altLang="en-US" sz="3200"/>
              <a:t>7,65 lv.</a:t>
            </a:r>
          </a:p>
        </p:txBody>
      </p:sp>
      <p:sp>
        <p:nvSpPr>
          <p:cNvPr id="7175" name="Текстово поле 8"/>
          <p:cNvSpPr txBox="1">
            <a:spLocks noChangeArrowheads="1"/>
          </p:cNvSpPr>
          <p:nvPr/>
        </p:nvSpPr>
        <p:spPr bwMode="auto">
          <a:xfrm>
            <a:off x="8559800" y="1803400"/>
            <a:ext cx="3578225" cy="2062163"/>
          </a:xfrm>
          <a:prstGeom prst="rect">
            <a:avLst/>
          </a:prstGeom>
          <a:noFill/>
          <a:ln w="9525">
            <a:noFill/>
            <a:miter lim="800000"/>
            <a:headEnd/>
            <a:tailEnd/>
          </a:ln>
        </p:spPr>
        <p:txBody>
          <a:bodyPr>
            <a:spAutoFit/>
          </a:bodyPr>
          <a:lstStyle/>
          <a:p>
            <a:pPr algn="ctr"/>
            <a:r>
              <a:rPr lang="bg-BG" altLang="en-US" sz="3200" b="1"/>
              <a:t>Name of the Product:</a:t>
            </a:r>
          </a:p>
          <a:p>
            <a:pPr algn="ctr"/>
            <a:r>
              <a:rPr lang="bg-BG" altLang="en-US" sz="3200"/>
              <a:t>„</a:t>
            </a:r>
            <a:r>
              <a:rPr lang="af-ZA" altLang="en-US" sz="3200"/>
              <a:t>Gran</a:t>
            </a:r>
            <a:r>
              <a:rPr lang="bg-BG" altLang="en-US" sz="3200"/>
              <a:t> </a:t>
            </a:r>
            <a:r>
              <a:rPr lang="af-ZA" altLang="en-US" sz="3200"/>
              <a:t>Bavarese</a:t>
            </a:r>
            <a:r>
              <a:rPr lang="bg-BG" altLang="en-US" sz="3200"/>
              <a:t>” </a:t>
            </a:r>
            <a:r>
              <a:rPr lang="bg-BG" altLang="en-US" sz="3200" b="1">
                <a:solidFill>
                  <a:srgbClr val="002060"/>
                </a:solidFill>
              </a:rPr>
              <a:t>Blue Cheese</a:t>
            </a:r>
          </a:p>
        </p:txBody>
      </p:sp>
      <p:sp>
        <p:nvSpPr>
          <p:cNvPr id="7176" name="Текстово поле 9"/>
          <p:cNvSpPr txBox="1">
            <a:spLocks noChangeArrowheads="1"/>
          </p:cNvSpPr>
          <p:nvPr/>
        </p:nvSpPr>
        <p:spPr bwMode="auto">
          <a:xfrm>
            <a:off x="8667750" y="3859213"/>
            <a:ext cx="3232150" cy="584200"/>
          </a:xfrm>
          <a:prstGeom prst="rect">
            <a:avLst/>
          </a:prstGeom>
          <a:noFill/>
          <a:ln w="9525">
            <a:noFill/>
            <a:miter lim="800000"/>
            <a:headEnd/>
            <a:tailEnd/>
          </a:ln>
        </p:spPr>
        <p:txBody>
          <a:bodyPr>
            <a:spAutoFit/>
          </a:bodyPr>
          <a:lstStyle/>
          <a:p>
            <a:pPr algn="ctr"/>
            <a:r>
              <a:rPr lang="bg-BG" altLang="en-US" sz="3200" b="1"/>
              <a:t>Quantity: </a:t>
            </a:r>
            <a:r>
              <a:rPr lang="bg-BG" altLang="en-US" sz="3200"/>
              <a:t>500 g</a:t>
            </a:r>
          </a:p>
        </p:txBody>
      </p:sp>
      <p:sp>
        <p:nvSpPr>
          <p:cNvPr id="7177" name="Текстово поле 10"/>
          <p:cNvSpPr txBox="1">
            <a:spLocks noChangeArrowheads="1"/>
          </p:cNvSpPr>
          <p:nvPr/>
        </p:nvSpPr>
        <p:spPr bwMode="auto">
          <a:xfrm>
            <a:off x="8559800" y="4527550"/>
            <a:ext cx="3648075" cy="585788"/>
          </a:xfrm>
          <a:prstGeom prst="rect">
            <a:avLst/>
          </a:prstGeom>
          <a:noFill/>
          <a:ln w="9525">
            <a:noFill/>
            <a:miter lim="800000"/>
            <a:headEnd/>
            <a:tailEnd/>
          </a:ln>
        </p:spPr>
        <p:txBody>
          <a:bodyPr>
            <a:spAutoFit/>
          </a:bodyPr>
          <a:lstStyle/>
          <a:p>
            <a:pPr algn="ctr"/>
            <a:r>
              <a:rPr lang="bg-BG" altLang="en-US" sz="3200" b="1"/>
              <a:t>Price: </a:t>
            </a:r>
            <a:r>
              <a:rPr lang="bg-BG" altLang="en-US" sz="3200"/>
              <a:t>13,00 lv.</a:t>
            </a:r>
          </a:p>
        </p:txBody>
      </p:sp>
      <p:sp>
        <p:nvSpPr>
          <p:cNvPr id="7178" name="Текстово поле 11"/>
          <p:cNvSpPr txBox="1">
            <a:spLocks noChangeArrowheads="1"/>
          </p:cNvSpPr>
          <p:nvPr/>
        </p:nvSpPr>
        <p:spPr bwMode="auto">
          <a:xfrm>
            <a:off x="8732838" y="5187950"/>
            <a:ext cx="3403600" cy="1076325"/>
          </a:xfrm>
          <a:prstGeom prst="rect">
            <a:avLst/>
          </a:prstGeom>
          <a:noFill/>
          <a:ln w="9525">
            <a:noFill/>
            <a:miter lim="800000"/>
            <a:headEnd/>
            <a:tailEnd/>
          </a:ln>
        </p:spPr>
        <p:txBody>
          <a:bodyPr>
            <a:spAutoFit/>
          </a:bodyPr>
          <a:lstStyle/>
          <a:p>
            <a:pPr algn="ctr"/>
            <a:r>
              <a:rPr lang="bg-BG" altLang="en-US" sz="3200" b="1"/>
              <a:t>Imported from:</a:t>
            </a:r>
          </a:p>
          <a:p>
            <a:pPr algn="ctr"/>
            <a:r>
              <a:rPr lang="bg-BG" altLang="en-US" sz="3200"/>
              <a:t>Germany</a:t>
            </a:r>
          </a:p>
        </p:txBody>
      </p:sp>
      <p:sp>
        <p:nvSpPr>
          <p:cNvPr id="7179" name="Текстово поле 12"/>
          <p:cNvSpPr txBox="1">
            <a:spLocks noChangeArrowheads="1"/>
          </p:cNvSpPr>
          <p:nvPr/>
        </p:nvSpPr>
        <p:spPr bwMode="auto">
          <a:xfrm>
            <a:off x="3143250" y="4822825"/>
            <a:ext cx="5589588" cy="1570038"/>
          </a:xfrm>
          <a:prstGeom prst="rect">
            <a:avLst/>
          </a:prstGeom>
          <a:noFill/>
          <a:ln w="9525">
            <a:noFill/>
            <a:miter lim="800000"/>
            <a:headEnd/>
            <a:tailEnd/>
          </a:ln>
        </p:spPr>
        <p:txBody>
          <a:bodyPr>
            <a:spAutoFit/>
          </a:bodyPr>
          <a:lstStyle/>
          <a:p>
            <a:pPr algn="ctr"/>
            <a:endParaRPr lang="en-US" altLang="en-US" sz="2400" b="1">
              <a:solidFill>
                <a:srgbClr val="002060"/>
              </a:solidFill>
            </a:endParaRPr>
          </a:p>
          <a:p>
            <a:pPr algn="ctr"/>
            <a:endParaRPr lang="en-US" altLang="en-US" sz="2400" b="1">
              <a:solidFill>
                <a:srgbClr val="002060"/>
              </a:solidFill>
            </a:endParaRPr>
          </a:p>
          <a:p>
            <a:pPr algn="ctr"/>
            <a:r>
              <a:rPr lang="bg-BG" altLang="en-US" sz="2400" b="1">
                <a:solidFill>
                  <a:srgbClr val="002060"/>
                </a:solidFill>
              </a:rPr>
              <a:t>Our product </a:t>
            </a:r>
            <a:r>
              <a:rPr lang="en-US" altLang="en-US" sz="2400" b="1">
                <a:solidFill>
                  <a:srgbClr val="002060"/>
                </a:solidFill>
              </a:rPr>
              <a:t>is </a:t>
            </a:r>
            <a:r>
              <a:rPr lang="bg-BG" altLang="en-US" sz="2400" b="1">
                <a:solidFill>
                  <a:srgbClr val="002060"/>
                </a:solidFill>
              </a:rPr>
              <a:t>cheaper but it tastes as good as the imported product. </a:t>
            </a:r>
            <a:r>
              <a:rPr lang="bg-BG" altLang="en-US" sz="2400">
                <a:solidFill>
                  <a:srgbClr val="002060"/>
                </a:solidFill>
              </a:rPr>
              <a:t> </a:t>
            </a:r>
          </a:p>
        </p:txBody>
      </p:sp>
      <p:sp>
        <p:nvSpPr>
          <p:cNvPr id="7180" name="Текстово поле 13"/>
          <p:cNvSpPr txBox="1">
            <a:spLocks noChangeArrowheads="1"/>
          </p:cNvSpPr>
          <p:nvPr/>
        </p:nvSpPr>
        <p:spPr bwMode="auto">
          <a:xfrm>
            <a:off x="4295775" y="3878263"/>
            <a:ext cx="2743200" cy="708025"/>
          </a:xfrm>
          <a:prstGeom prst="rect">
            <a:avLst/>
          </a:prstGeom>
          <a:noFill/>
          <a:ln w="9525">
            <a:noFill/>
            <a:miter lim="800000"/>
            <a:headEnd/>
            <a:tailEnd/>
          </a:ln>
        </p:spPr>
        <p:txBody>
          <a:bodyPr>
            <a:spAutoFit/>
          </a:bodyPr>
          <a:lstStyle/>
          <a:p>
            <a:pPr algn="ctr"/>
            <a:r>
              <a:rPr lang="bg-BG" altLang="en-US" sz="4000" b="1"/>
              <a:t>VS</a:t>
            </a:r>
          </a:p>
        </p:txBody>
      </p:sp>
      <p:pic>
        <p:nvPicPr>
          <p:cNvPr id="7181" name="Pictur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497263" y="1828800"/>
            <a:ext cx="2303463" cy="18430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7182" name="Picture 14"/>
          <p:cNvPicPr>
            <a:picLocks noChangeAspect="1" noChangeArrowheads="1"/>
          </p:cNvPicPr>
          <p:nvPr/>
        </p:nvPicPr>
        <p:blipFill>
          <a:blip r:embed="rId5"/>
          <a:srcRect/>
          <a:stretch>
            <a:fillRect/>
          </a:stretch>
        </p:blipFill>
        <p:spPr bwMode="auto">
          <a:xfrm>
            <a:off x="8777288" y="109538"/>
            <a:ext cx="3011487" cy="481012"/>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Картина 2" descr="12966857_870106759766517_1393164886_n.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2825" y="1473201"/>
            <a:ext cx="1784350" cy="17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8195" name="Текстово поле 3"/>
          <p:cNvSpPr txBox="1">
            <a:spLocks noChangeArrowheads="1"/>
          </p:cNvSpPr>
          <p:nvPr/>
        </p:nvSpPr>
        <p:spPr bwMode="auto">
          <a:xfrm>
            <a:off x="4619625" y="419100"/>
            <a:ext cx="2603500" cy="830263"/>
          </a:xfrm>
          <a:prstGeom prst="rect">
            <a:avLst/>
          </a:prstGeom>
          <a:noFill/>
          <a:ln w="9525">
            <a:noFill/>
            <a:miter lim="800000"/>
            <a:headEnd/>
            <a:tailEnd/>
          </a:ln>
        </p:spPr>
        <p:txBody>
          <a:bodyPr>
            <a:spAutoFit/>
          </a:bodyPr>
          <a:lstStyle/>
          <a:p>
            <a:pPr algn="ctr"/>
            <a:r>
              <a:rPr lang="bg-BG" altLang="en-US" sz="4800" b="1">
                <a:solidFill>
                  <a:srgbClr val="002060"/>
                </a:solidFill>
              </a:rPr>
              <a:t>Cream</a:t>
            </a:r>
          </a:p>
        </p:txBody>
      </p:sp>
      <p:sp>
        <p:nvSpPr>
          <p:cNvPr id="8196" name="Текстово поле 4"/>
          <p:cNvSpPr txBox="1">
            <a:spLocks noChangeArrowheads="1"/>
          </p:cNvSpPr>
          <p:nvPr/>
        </p:nvSpPr>
        <p:spPr bwMode="auto">
          <a:xfrm>
            <a:off x="52388" y="1541463"/>
            <a:ext cx="3527425" cy="2062162"/>
          </a:xfrm>
          <a:prstGeom prst="rect">
            <a:avLst/>
          </a:prstGeom>
          <a:noFill/>
          <a:ln w="9525">
            <a:noFill/>
            <a:miter lim="800000"/>
            <a:headEnd/>
            <a:tailEnd/>
          </a:ln>
        </p:spPr>
        <p:txBody>
          <a:bodyPr>
            <a:spAutoFit/>
          </a:bodyPr>
          <a:lstStyle/>
          <a:p>
            <a:pPr algn="ctr"/>
            <a:r>
              <a:rPr lang="bg-BG" altLang="en-US" sz="3200" b="1"/>
              <a:t>Name of the Product:</a:t>
            </a:r>
          </a:p>
          <a:p>
            <a:pPr algn="ctr"/>
            <a:r>
              <a:rPr lang="en-US" altLang="en-US" sz="3200"/>
              <a:t>„ElBi” </a:t>
            </a:r>
            <a:r>
              <a:rPr lang="bg-BG" altLang="en-US" sz="3200"/>
              <a:t>Sour Cream</a:t>
            </a:r>
          </a:p>
        </p:txBody>
      </p:sp>
      <p:sp>
        <p:nvSpPr>
          <p:cNvPr id="8197" name="Текстово поле 5"/>
          <p:cNvSpPr txBox="1">
            <a:spLocks noChangeArrowheads="1"/>
          </p:cNvSpPr>
          <p:nvPr/>
        </p:nvSpPr>
        <p:spPr bwMode="auto">
          <a:xfrm>
            <a:off x="149225" y="3597275"/>
            <a:ext cx="3232150" cy="585788"/>
          </a:xfrm>
          <a:prstGeom prst="rect">
            <a:avLst/>
          </a:prstGeom>
          <a:noFill/>
          <a:ln w="9525">
            <a:noFill/>
            <a:miter lim="800000"/>
            <a:headEnd/>
            <a:tailEnd/>
          </a:ln>
        </p:spPr>
        <p:txBody>
          <a:bodyPr>
            <a:spAutoFit/>
          </a:bodyPr>
          <a:lstStyle/>
          <a:p>
            <a:pPr algn="ctr"/>
            <a:r>
              <a:rPr lang="bg-BG" altLang="en-US" sz="3200" b="1"/>
              <a:t>Quantity: </a:t>
            </a:r>
            <a:r>
              <a:rPr lang="bg-BG" altLang="en-US" sz="3200"/>
              <a:t>200 g</a:t>
            </a:r>
          </a:p>
        </p:txBody>
      </p:sp>
      <p:sp>
        <p:nvSpPr>
          <p:cNvPr id="8198" name="Текстово поле 6"/>
          <p:cNvSpPr txBox="1">
            <a:spLocks noChangeArrowheads="1"/>
          </p:cNvSpPr>
          <p:nvPr/>
        </p:nvSpPr>
        <p:spPr bwMode="auto">
          <a:xfrm>
            <a:off x="0" y="4173538"/>
            <a:ext cx="3648075" cy="584200"/>
          </a:xfrm>
          <a:prstGeom prst="rect">
            <a:avLst/>
          </a:prstGeom>
          <a:noFill/>
          <a:ln w="9525">
            <a:noFill/>
            <a:miter lim="800000"/>
            <a:headEnd/>
            <a:tailEnd/>
          </a:ln>
        </p:spPr>
        <p:txBody>
          <a:bodyPr>
            <a:spAutoFit/>
          </a:bodyPr>
          <a:lstStyle/>
          <a:p>
            <a:pPr algn="ctr"/>
            <a:r>
              <a:rPr lang="bg-BG" altLang="en-US" sz="3200" b="1"/>
              <a:t>Price: </a:t>
            </a:r>
            <a:r>
              <a:rPr lang="bg-BG" altLang="en-US" sz="3200"/>
              <a:t>1,05 lv.</a:t>
            </a:r>
          </a:p>
        </p:txBody>
      </p:sp>
      <p:sp>
        <p:nvSpPr>
          <p:cNvPr id="8199" name="Текстово поле 7"/>
          <p:cNvSpPr txBox="1">
            <a:spLocks noChangeArrowheads="1"/>
          </p:cNvSpPr>
          <p:nvPr/>
        </p:nvSpPr>
        <p:spPr bwMode="auto">
          <a:xfrm>
            <a:off x="8423275" y="1476375"/>
            <a:ext cx="3455988" cy="1570038"/>
          </a:xfrm>
          <a:prstGeom prst="rect">
            <a:avLst/>
          </a:prstGeom>
          <a:noFill/>
          <a:ln w="9525">
            <a:noFill/>
            <a:miter lim="800000"/>
            <a:headEnd/>
            <a:tailEnd/>
          </a:ln>
        </p:spPr>
        <p:txBody>
          <a:bodyPr>
            <a:spAutoFit/>
          </a:bodyPr>
          <a:lstStyle/>
          <a:p>
            <a:pPr algn="ctr"/>
            <a:r>
              <a:rPr lang="bg-BG" altLang="en-US" sz="3200" b="1"/>
              <a:t>Name of the Product:</a:t>
            </a:r>
          </a:p>
          <a:p>
            <a:pPr algn="ctr"/>
            <a:r>
              <a:rPr lang="bg-BG" altLang="en-US" sz="3200"/>
              <a:t>„Hopla” Cream</a:t>
            </a:r>
          </a:p>
        </p:txBody>
      </p:sp>
      <p:sp>
        <p:nvSpPr>
          <p:cNvPr id="8200" name="Текстово поле 8"/>
          <p:cNvSpPr txBox="1">
            <a:spLocks noChangeArrowheads="1"/>
          </p:cNvSpPr>
          <p:nvPr/>
        </p:nvSpPr>
        <p:spPr bwMode="auto">
          <a:xfrm>
            <a:off x="8537575" y="3043238"/>
            <a:ext cx="3233738" cy="585787"/>
          </a:xfrm>
          <a:prstGeom prst="rect">
            <a:avLst/>
          </a:prstGeom>
          <a:noFill/>
          <a:ln w="9525">
            <a:noFill/>
            <a:miter lim="800000"/>
            <a:headEnd/>
            <a:tailEnd/>
          </a:ln>
        </p:spPr>
        <p:txBody>
          <a:bodyPr>
            <a:spAutoFit/>
          </a:bodyPr>
          <a:lstStyle/>
          <a:p>
            <a:pPr algn="ctr"/>
            <a:r>
              <a:rPr lang="bg-BG" altLang="en-US" sz="3200" b="1"/>
              <a:t>Quantity: </a:t>
            </a:r>
            <a:r>
              <a:rPr lang="bg-BG" altLang="en-US" sz="3200"/>
              <a:t>200 g</a:t>
            </a:r>
          </a:p>
        </p:txBody>
      </p:sp>
      <p:sp>
        <p:nvSpPr>
          <p:cNvPr id="8201" name="Текстово поле 9"/>
          <p:cNvSpPr txBox="1">
            <a:spLocks noChangeArrowheads="1"/>
          </p:cNvSpPr>
          <p:nvPr/>
        </p:nvSpPr>
        <p:spPr bwMode="auto">
          <a:xfrm>
            <a:off x="8250238" y="3711575"/>
            <a:ext cx="3648075" cy="585788"/>
          </a:xfrm>
          <a:prstGeom prst="rect">
            <a:avLst/>
          </a:prstGeom>
          <a:noFill/>
          <a:ln w="9525">
            <a:noFill/>
            <a:miter lim="800000"/>
            <a:headEnd/>
            <a:tailEnd/>
          </a:ln>
        </p:spPr>
        <p:txBody>
          <a:bodyPr>
            <a:spAutoFit/>
          </a:bodyPr>
          <a:lstStyle/>
          <a:p>
            <a:pPr algn="ctr"/>
            <a:r>
              <a:rPr lang="bg-BG" altLang="en-US" sz="3200" b="1"/>
              <a:t>Price: </a:t>
            </a:r>
            <a:r>
              <a:rPr lang="bg-BG" altLang="en-US" sz="3200"/>
              <a:t>1,98 lv.</a:t>
            </a:r>
          </a:p>
        </p:txBody>
      </p:sp>
      <p:sp>
        <p:nvSpPr>
          <p:cNvPr id="8202" name="Текстово поле 10"/>
          <p:cNvSpPr txBox="1">
            <a:spLocks noChangeArrowheads="1"/>
          </p:cNvSpPr>
          <p:nvPr/>
        </p:nvSpPr>
        <p:spPr bwMode="auto">
          <a:xfrm>
            <a:off x="8588375" y="4302125"/>
            <a:ext cx="3403600" cy="1076325"/>
          </a:xfrm>
          <a:prstGeom prst="rect">
            <a:avLst/>
          </a:prstGeom>
          <a:noFill/>
          <a:ln w="9525">
            <a:noFill/>
            <a:miter lim="800000"/>
            <a:headEnd/>
            <a:tailEnd/>
          </a:ln>
        </p:spPr>
        <p:txBody>
          <a:bodyPr>
            <a:spAutoFit/>
          </a:bodyPr>
          <a:lstStyle/>
          <a:p>
            <a:pPr algn="ctr"/>
            <a:r>
              <a:rPr lang="bg-BG" altLang="en-US" sz="3200" b="1"/>
              <a:t>Imported from:</a:t>
            </a:r>
          </a:p>
          <a:p>
            <a:pPr algn="ctr"/>
            <a:r>
              <a:rPr lang="en-US" altLang="en-US" sz="3200"/>
              <a:t>Italy</a:t>
            </a:r>
            <a:endParaRPr lang="bg-BG" altLang="en-US" sz="3200"/>
          </a:p>
        </p:txBody>
      </p:sp>
      <p:sp>
        <p:nvSpPr>
          <p:cNvPr id="8203" name="Текстово поле 12"/>
          <p:cNvSpPr txBox="1">
            <a:spLocks noChangeArrowheads="1"/>
          </p:cNvSpPr>
          <p:nvPr/>
        </p:nvSpPr>
        <p:spPr bwMode="auto">
          <a:xfrm>
            <a:off x="3124200" y="5299075"/>
            <a:ext cx="5824538" cy="1200150"/>
          </a:xfrm>
          <a:prstGeom prst="rect">
            <a:avLst/>
          </a:prstGeom>
          <a:noFill/>
          <a:ln w="9525">
            <a:noFill/>
            <a:miter lim="800000"/>
            <a:headEnd/>
            <a:tailEnd/>
          </a:ln>
        </p:spPr>
        <p:txBody>
          <a:bodyPr>
            <a:spAutoFit/>
          </a:bodyPr>
          <a:lstStyle/>
          <a:p>
            <a:pPr algn="ctr"/>
            <a:endParaRPr lang="en-US" altLang="en-US" sz="2400" b="1">
              <a:solidFill>
                <a:srgbClr val="002060"/>
              </a:solidFill>
            </a:endParaRPr>
          </a:p>
          <a:p>
            <a:pPr algn="ctr"/>
            <a:r>
              <a:rPr lang="bg-BG" altLang="en-US" sz="2400" b="1">
                <a:solidFill>
                  <a:srgbClr val="002060"/>
                </a:solidFill>
              </a:rPr>
              <a:t>Our product cheaper but it tastes </a:t>
            </a:r>
            <a:endParaRPr lang="en-US" altLang="en-US" sz="2400" b="1">
              <a:solidFill>
                <a:srgbClr val="002060"/>
              </a:solidFill>
            </a:endParaRPr>
          </a:p>
          <a:p>
            <a:pPr algn="ctr"/>
            <a:r>
              <a:rPr lang="bg-BG" altLang="en-US" sz="2400" b="1">
                <a:solidFill>
                  <a:srgbClr val="002060"/>
                </a:solidFill>
              </a:rPr>
              <a:t>as good as the imported product. </a:t>
            </a:r>
            <a:r>
              <a:rPr lang="bg-BG" altLang="en-US" sz="2400">
                <a:solidFill>
                  <a:srgbClr val="002060"/>
                </a:solidFill>
              </a:rPr>
              <a:t> </a:t>
            </a:r>
          </a:p>
        </p:txBody>
      </p:sp>
      <p:sp>
        <p:nvSpPr>
          <p:cNvPr id="8204" name="Текстово поле 13"/>
          <p:cNvSpPr txBox="1">
            <a:spLocks noChangeArrowheads="1"/>
          </p:cNvSpPr>
          <p:nvPr/>
        </p:nvSpPr>
        <p:spPr bwMode="auto">
          <a:xfrm>
            <a:off x="4537075" y="3632200"/>
            <a:ext cx="2743200" cy="708025"/>
          </a:xfrm>
          <a:prstGeom prst="rect">
            <a:avLst/>
          </a:prstGeom>
          <a:noFill/>
          <a:ln w="9525">
            <a:noFill/>
            <a:miter lim="800000"/>
            <a:headEnd/>
            <a:tailEnd/>
          </a:ln>
        </p:spPr>
        <p:txBody>
          <a:bodyPr>
            <a:spAutoFit/>
          </a:bodyPr>
          <a:lstStyle/>
          <a:p>
            <a:pPr algn="ctr"/>
            <a:r>
              <a:rPr lang="bg-BG" altLang="en-US" sz="4000" b="1"/>
              <a:t>VS</a:t>
            </a:r>
          </a:p>
        </p:txBody>
      </p:sp>
      <p:pic>
        <p:nvPicPr>
          <p:cNvPr id="8205" name="Picture 1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4463" y="1541463"/>
            <a:ext cx="1719262" cy="17192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206" name="Picture 14"/>
          <p:cNvPicPr>
            <a:picLocks noChangeAspect="1" noChangeArrowheads="1"/>
          </p:cNvPicPr>
          <p:nvPr/>
        </p:nvPicPr>
        <p:blipFill>
          <a:blip r:embed="rId5"/>
          <a:srcRect/>
          <a:stretch>
            <a:fillRect/>
          </a:stretch>
        </p:blipFill>
        <p:spPr bwMode="auto">
          <a:xfrm>
            <a:off x="8759825" y="295275"/>
            <a:ext cx="3011488" cy="481013"/>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en-US" altLang="en-US" sz="4800" b="1" i="1" smtClean="0">
                <a:solidFill>
                  <a:srgbClr val="002060"/>
                </a:solidFill>
                <a:latin typeface="Century Gothic" pitchFamily="34" charset="0"/>
              </a:rPr>
              <a:t>Yellow cheese</a:t>
            </a:r>
            <a:r>
              <a:rPr lang="bg-BG" altLang="en-US" sz="4800" b="1" i="1" smtClean="0">
                <a:solidFill>
                  <a:srgbClr val="002060"/>
                </a:solidFill>
                <a:latin typeface="Century Gothic" pitchFamily="34" charset="0"/>
              </a:rPr>
              <a:t> </a:t>
            </a:r>
          </a:p>
        </p:txBody>
      </p:sp>
      <p:sp>
        <p:nvSpPr>
          <p:cNvPr id="3" name="Text Placeholder 2"/>
          <p:cNvSpPr>
            <a:spLocks noGrp="1"/>
          </p:cNvSpPr>
          <p:nvPr>
            <p:ph type="body" idx="1"/>
          </p:nvPr>
        </p:nvSpPr>
        <p:spPr>
          <a:xfrm>
            <a:off x="266700" y="895350"/>
            <a:ext cx="3829050" cy="4000500"/>
          </a:xfrm>
        </p:spPr>
        <p:txBody>
          <a:bodyPr/>
          <a:lstStyle/>
          <a:p>
            <a:pPr eaLnBrk="1" fontAlgn="auto" hangingPunct="1">
              <a:buFont typeface="Arial"/>
              <a:buNone/>
              <a:defRPr/>
            </a:pPr>
            <a:endParaRPr lang="bg-BG" dirty="0" smtClean="0"/>
          </a:p>
          <a:p>
            <a:pPr eaLnBrk="1" fontAlgn="auto" hangingPunct="1">
              <a:buFont typeface="Arial"/>
              <a:buNone/>
              <a:defRPr/>
            </a:pPr>
            <a:endParaRPr lang="bg-BG" dirty="0"/>
          </a:p>
          <a:p>
            <a:pPr eaLnBrk="1" fontAlgn="auto" hangingPunct="1">
              <a:buFont typeface="Arial"/>
              <a:buNone/>
              <a:defRPr/>
            </a:pPr>
            <a:endParaRPr lang="bg-BG" dirty="0" smtClean="0"/>
          </a:p>
          <a:p>
            <a:pPr eaLnBrk="1" fontAlgn="auto" hangingPunct="1">
              <a:buFont typeface="Arial"/>
              <a:buNone/>
              <a:defRPr/>
            </a:pPr>
            <a:endParaRPr lang="bg-BG" dirty="0"/>
          </a:p>
          <a:p>
            <a:pPr eaLnBrk="1" fontAlgn="auto" hangingPunct="1">
              <a:defRPr/>
            </a:pPr>
            <a:endParaRPr lang="bg-BG" sz="3200" dirty="0" smtClean="0">
              <a:latin typeface="Century Gothic" panose="020B0502020202020204" pitchFamily="34" charset="0"/>
            </a:endParaRPr>
          </a:p>
          <a:p>
            <a:pPr eaLnBrk="1" fontAlgn="auto" hangingPunct="1">
              <a:defRPr/>
            </a:pPr>
            <a:endParaRPr lang="bg-BG" sz="3200" dirty="0">
              <a:latin typeface="Century Gothic" panose="020B0502020202020204" pitchFamily="34" charset="0"/>
            </a:endParaRPr>
          </a:p>
          <a:p>
            <a:pPr eaLnBrk="1" fontAlgn="auto" hangingPunct="1">
              <a:defRPr/>
            </a:pPr>
            <a:endParaRPr lang="bg-BG" sz="3200" dirty="0" smtClean="0">
              <a:latin typeface="Century Gothic" panose="020B0502020202020204" pitchFamily="34" charset="0"/>
            </a:endParaRPr>
          </a:p>
          <a:p>
            <a:pPr eaLnBrk="1" fontAlgn="auto" hangingPunct="1">
              <a:defRPr/>
            </a:pPr>
            <a:r>
              <a:rPr lang="en-US" sz="3200" dirty="0" smtClean="0">
                <a:latin typeface="Century Gothic" panose="020B0502020202020204" pitchFamily="34" charset="0"/>
              </a:rPr>
              <a:t>Name </a:t>
            </a:r>
            <a:r>
              <a:rPr lang="en-US" sz="3200" dirty="0">
                <a:latin typeface="Century Gothic" panose="020B0502020202020204" pitchFamily="34" charset="0"/>
              </a:rPr>
              <a:t>of the Product:</a:t>
            </a:r>
          </a:p>
          <a:p>
            <a:pPr eaLnBrk="1" fontAlgn="auto" hangingPunct="1">
              <a:defRPr/>
            </a:pPr>
            <a:r>
              <a:rPr lang="en-US" sz="3200" b="0" dirty="0">
                <a:latin typeface="Century Gothic" panose="020B0502020202020204" pitchFamily="34" charset="0"/>
              </a:rPr>
              <a:t>„</a:t>
            </a:r>
            <a:r>
              <a:rPr lang="en-US" sz="3200" b="0" dirty="0" err="1">
                <a:latin typeface="Century Gothic" panose="020B0502020202020204" pitchFamily="34" charset="0"/>
              </a:rPr>
              <a:t>ElBi</a:t>
            </a:r>
            <a:r>
              <a:rPr lang="en-US" sz="3200" b="0" dirty="0">
                <a:latin typeface="Century Gothic" panose="020B0502020202020204" pitchFamily="34" charset="0"/>
              </a:rPr>
              <a:t>” </a:t>
            </a:r>
            <a:r>
              <a:rPr lang="en-US" sz="3200" b="0" dirty="0" err="1" smtClean="0">
                <a:latin typeface="Century Gothic" panose="020B0502020202020204" pitchFamily="34" charset="0"/>
              </a:rPr>
              <a:t>Vitosha</a:t>
            </a:r>
            <a:r>
              <a:rPr lang="en-US" sz="3200" b="0" dirty="0" smtClean="0">
                <a:latin typeface="Century Gothic" panose="020B0502020202020204" pitchFamily="34" charset="0"/>
              </a:rPr>
              <a:t> </a:t>
            </a:r>
            <a:r>
              <a:rPr lang="en-US" sz="3200" dirty="0" smtClean="0">
                <a:latin typeface="Century Gothic" panose="020B0502020202020204" pitchFamily="34" charset="0"/>
              </a:rPr>
              <a:t>yellow cheese</a:t>
            </a:r>
            <a:endParaRPr lang="bg-BG" sz="3200" dirty="0" smtClean="0">
              <a:latin typeface="Century Gothic" panose="020B0502020202020204" pitchFamily="34" charset="0"/>
            </a:endParaRPr>
          </a:p>
          <a:p>
            <a:pPr eaLnBrk="1" fontAlgn="auto" hangingPunct="1">
              <a:defRPr/>
            </a:pPr>
            <a:r>
              <a:rPr lang="bg-BG" altLang="en-US" sz="3200" kern="1200" dirty="0" err="1" smtClean="0">
                <a:solidFill>
                  <a:srgbClr val="000000"/>
                </a:solidFill>
                <a:latin typeface="Century Gothic" pitchFamily="34" charset="0"/>
              </a:rPr>
              <a:t>Quantity</a:t>
            </a:r>
            <a:r>
              <a:rPr lang="bg-BG" altLang="en-US" sz="3200" kern="1200" dirty="0" smtClean="0">
                <a:solidFill>
                  <a:srgbClr val="000000"/>
                </a:solidFill>
                <a:latin typeface="Century Gothic" pitchFamily="34" charset="0"/>
              </a:rPr>
              <a:t>: </a:t>
            </a:r>
            <a:r>
              <a:rPr lang="bg-BG" altLang="en-US" sz="3200" b="0" kern="1200" dirty="0" smtClean="0">
                <a:solidFill>
                  <a:srgbClr val="000000"/>
                </a:solidFill>
                <a:latin typeface="Century Gothic" pitchFamily="34" charset="0"/>
              </a:rPr>
              <a:t>300 g</a:t>
            </a:r>
          </a:p>
          <a:p>
            <a:pPr eaLnBrk="1" fontAlgn="auto" hangingPunct="1">
              <a:defRPr/>
            </a:pPr>
            <a:r>
              <a:rPr lang="en-US" sz="3200" dirty="0">
                <a:latin typeface="Century Gothic" panose="020B0502020202020204" pitchFamily="34" charset="0"/>
              </a:rPr>
              <a:t>Price: </a:t>
            </a:r>
            <a:r>
              <a:rPr lang="en-US" sz="3200" b="0" dirty="0">
                <a:latin typeface="Century Gothic" panose="020B0502020202020204" pitchFamily="34" charset="0"/>
              </a:rPr>
              <a:t>3,65 lv.</a:t>
            </a:r>
          </a:p>
          <a:p>
            <a:pPr eaLnBrk="1" fontAlgn="auto" hangingPunct="1">
              <a:buFont typeface="Arial"/>
              <a:buNone/>
              <a:defRPr/>
            </a:pPr>
            <a:endParaRPr lang="bg-BG" dirty="0"/>
          </a:p>
        </p:txBody>
      </p:sp>
      <p:pic>
        <p:nvPicPr>
          <p:cNvPr id="9220" name="Content Placeholder 6"/>
          <p:cNvPicPr>
            <a:picLocks noGrp="1" noChangeAspect="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3657600" y="1944688"/>
            <a:ext cx="1905000" cy="1730375"/>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9221" name="Text Placeholder 4"/>
          <p:cNvSpPr>
            <a:spLocks noGrp="1"/>
          </p:cNvSpPr>
          <p:nvPr>
            <p:ph type="body" sz="quarter" idx="3"/>
          </p:nvPr>
        </p:nvSpPr>
        <p:spPr>
          <a:xfrm>
            <a:off x="8572500" y="857250"/>
            <a:ext cx="3790950" cy="5734050"/>
          </a:xfrm>
        </p:spPr>
        <p:txBody>
          <a:bodyPr/>
          <a:lstStyle/>
          <a:p>
            <a:pPr eaLnBrk="1" hangingPunct="1"/>
            <a:endParaRPr lang="bg-BG" altLang="en-US" sz="3200" smtClean="0">
              <a:latin typeface="Century Gothic" pitchFamily="34" charset="0"/>
            </a:endParaRPr>
          </a:p>
          <a:p>
            <a:pPr eaLnBrk="1" hangingPunct="1"/>
            <a:endParaRPr lang="bg-BG" altLang="en-US" sz="3200" smtClean="0">
              <a:latin typeface="Century Gothic" pitchFamily="34" charset="0"/>
            </a:endParaRPr>
          </a:p>
          <a:p>
            <a:pPr eaLnBrk="1" hangingPunct="1"/>
            <a:r>
              <a:rPr lang="en-US" altLang="en-US" sz="3200" smtClean="0">
                <a:latin typeface="Century Gothic" pitchFamily="34" charset="0"/>
              </a:rPr>
              <a:t>Name of the Product</a:t>
            </a:r>
            <a:r>
              <a:rPr lang="bg-BG" altLang="en-US" sz="3200" smtClean="0">
                <a:latin typeface="Century Gothic" pitchFamily="34" charset="0"/>
              </a:rPr>
              <a:t> </a:t>
            </a:r>
            <a:r>
              <a:rPr lang="en-US" altLang="en-US" sz="3200" smtClean="0">
                <a:latin typeface="Century Gothic" pitchFamily="34" charset="0"/>
              </a:rPr>
              <a:t>:</a:t>
            </a:r>
          </a:p>
          <a:p>
            <a:pPr eaLnBrk="1" hangingPunct="1"/>
            <a:r>
              <a:rPr lang="en-US" altLang="en-US" sz="3200" b="0" smtClean="0">
                <a:latin typeface="Century Gothic" pitchFamily="34" charset="0"/>
              </a:rPr>
              <a:t>Bluedino yellow cheese</a:t>
            </a:r>
          </a:p>
          <a:p>
            <a:pPr eaLnBrk="1" hangingPunct="1"/>
            <a:r>
              <a:rPr lang="en-US" altLang="en-US" sz="3200" smtClean="0">
                <a:latin typeface="Century Gothic" pitchFamily="34" charset="0"/>
              </a:rPr>
              <a:t>Quantity: </a:t>
            </a:r>
            <a:r>
              <a:rPr lang="en-US" altLang="en-US" sz="3200" b="0" smtClean="0">
                <a:latin typeface="Century Gothic" pitchFamily="34" charset="0"/>
              </a:rPr>
              <a:t>300 g</a:t>
            </a:r>
          </a:p>
          <a:p>
            <a:pPr eaLnBrk="1" hangingPunct="1"/>
            <a:r>
              <a:rPr lang="en-US" altLang="en-US" sz="3200" smtClean="0">
                <a:latin typeface="Century Gothic" pitchFamily="34" charset="0"/>
              </a:rPr>
              <a:t>Price: </a:t>
            </a:r>
            <a:r>
              <a:rPr lang="en-US" altLang="en-US" sz="3200" b="0" smtClean="0">
                <a:latin typeface="Century Gothic" pitchFamily="34" charset="0"/>
              </a:rPr>
              <a:t>4,50 lv.</a:t>
            </a:r>
            <a:endParaRPr lang="bg-BG" altLang="en-US" sz="3200" b="0" smtClean="0">
              <a:latin typeface="Century Gothic" pitchFamily="34" charset="0"/>
            </a:endParaRPr>
          </a:p>
          <a:p>
            <a:pPr eaLnBrk="1" hangingPunct="1"/>
            <a:endParaRPr lang="en-US" altLang="en-US" sz="3200" b="0" smtClean="0">
              <a:latin typeface="Century Gothic" pitchFamily="34" charset="0"/>
            </a:endParaRPr>
          </a:p>
          <a:p>
            <a:pPr eaLnBrk="1" hangingPunct="1"/>
            <a:r>
              <a:rPr lang="en-US" altLang="en-US" sz="3200" smtClean="0">
                <a:latin typeface="Century Gothic" pitchFamily="34" charset="0"/>
              </a:rPr>
              <a:t>Imported from Poland</a:t>
            </a:r>
          </a:p>
          <a:p>
            <a:pPr eaLnBrk="1" hangingPunct="1"/>
            <a:endParaRPr lang="bg-BG" altLang="en-US" smtClean="0"/>
          </a:p>
        </p:txBody>
      </p:sp>
      <p:pic>
        <p:nvPicPr>
          <p:cNvPr id="9222" name="Content Placeholder 9"/>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5870575" y="1942504"/>
            <a:ext cx="2235993" cy="1676995"/>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9223" name="Текстово поле 3"/>
          <p:cNvSpPr txBox="1">
            <a:spLocks noChangeArrowheads="1"/>
          </p:cNvSpPr>
          <p:nvPr/>
        </p:nvSpPr>
        <p:spPr bwMode="auto">
          <a:xfrm>
            <a:off x="5372100" y="4324350"/>
            <a:ext cx="971550" cy="708025"/>
          </a:xfrm>
          <a:prstGeom prst="rect">
            <a:avLst/>
          </a:prstGeom>
          <a:noFill/>
          <a:ln w="9525">
            <a:noFill/>
            <a:miter lim="800000"/>
            <a:headEnd/>
            <a:tailEnd/>
          </a:ln>
        </p:spPr>
        <p:txBody>
          <a:bodyPr>
            <a:spAutoFit/>
          </a:bodyPr>
          <a:lstStyle/>
          <a:p>
            <a:r>
              <a:rPr lang="en-US" altLang="en-US" sz="4000" b="1"/>
              <a:t>VS</a:t>
            </a:r>
          </a:p>
        </p:txBody>
      </p:sp>
      <p:pic>
        <p:nvPicPr>
          <p:cNvPr id="9224" name="Picture 8"/>
          <p:cNvPicPr>
            <a:picLocks noChangeAspect="1" noChangeArrowheads="1"/>
          </p:cNvPicPr>
          <p:nvPr/>
        </p:nvPicPr>
        <p:blipFill>
          <a:blip r:embed="rId4"/>
          <a:srcRect/>
          <a:stretch>
            <a:fillRect/>
          </a:stretch>
        </p:blipFill>
        <p:spPr bwMode="auto">
          <a:xfrm>
            <a:off x="8837613" y="196850"/>
            <a:ext cx="3011487" cy="481013"/>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US" altLang="en-US" sz="4800" b="1" smtClean="0">
                <a:solidFill>
                  <a:srgbClr val="002060"/>
                </a:solidFill>
                <a:latin typeface="Century Gothic" pitchFamily="34" charset="0"/>
              </a:rPr>
              <a:t>Processed cheese</a:t>
            </a:r>
            <a:endParaRPr lang="bg-BG" altLang="en-US" sz="4800" b="1" smtClean="0">
              <a:solidFill>
                <a:srgbClr val="002060"/>
              </a:solidFill>
              <a:latin typeface="Century Gothic" pitchFamily="34" charset="0"/>
            </a:endParaRPr>
          </a:p>
        </p:txBody>
      </p:sp>
      <p:sp>
        <p:nvSpPr>
          <p:cNvPr id="10243" name="Text Placeholder 2"/>
          <p:cNvSpPr>
            <a:spLocks noGrp="1"/>
          </p:cNvSpPr>
          <p:nvPr>
            <p:ph type="body" idx="1"/>
          </p:nvPr>
        </p:nvSpPr>
        <p:spPr>
          <a:xfrm>
            <a:off x="190500" y="1028700"/>
            <a:ext cx="3752850" cy="3810000"/>
          </a:xfrm>
        </p:spPr>
        <p:txBody>
          <a:bodyPr/>
          <a:lstStyle/>
          <a:p>
            <a:pPr eaLnBrk="1" hangingPunct="1"/>
            <a:endParaRPr lang="bg-BG" altLang="en-US" smtClean="0"/>
          </a:p>
          <a:p>
            <a:pPr eaLnBrk="1" hangingPunct="1"/>
            <a:endParaRPr lang="bg-BG" altLang="en-US" smtClean="0"/>
          </a:p>
          <a:p>
            <a:pPr eaLnBrk="1" hangingPunct="1"/>
            <a:endParaRPr lang="bg-BG" altLang="en-US" smtClean="0"/>
          </a:p>
          <a:p>
            <a:pPr eaLnBrk="1" hangingPunct="1"/>
            <a:r>
              <a:rPr lang="bg-BG" altLang="en-US" sz="3200" b="0" smtClean="0">
                <a:latin typeface="Century Gothic" pitchFamily="34" charset="0"/>
              </a:rPr>
              <a:t>„</a:t>
            </a:r>
            <a:r>
              <a:rPr lang="en-US" altLang="en-US" sz="3200" b="0" smtClean="0">
                <a:latin typeface="Century Gothic" pitchFamily="34" charset="0"/>
              </a:rPr>
              <a:t>ElBi</a:t>
            </a:r>
            <a:r>
              <a:rPr lang="bg-BG" altLang="en-US" sz="3200" b="0" smtClean="0">
                <a:latin typeface="Century Gothic" pitchFamily="34" charset="0"/>
              </a:rPr>
              <a:t>”</a:t>
            </a:r>
            <a:r>
              <a:rPr lang="en-US" altLang="en-US" sz="3200" smtClean="0">
                <a:latin typeface="Century Gothic" pitchFamily="34" charset="0"/>
              </a:rPr>
              <a:t> processed cheese</a:t>
            </a:r>
          </a:p>
          <a:p>
            <a:pPr eaLnBrk="1" hangingPunct="1"/>
            <a:r>
              <a:rPr lang="en-US" altLang="en-US" sz="3200" smtClean="0">
                <a:latin typeface="Century Gothic" pitchFamily="34" charset="0"/>
              </a:rPr>
              <a:t>Quantity: </a:t>
            </a:r>
            <a:r>
              <a:rPr lang="en-US" altLang="en-US" sz="3200" b="0" smtClean="0">
                <a:latin typeface="Century Gothic" pitchFamily="34" charset="0"/>
              </a:rPr>
              <a:t>300 g</a:t>
            </a:r>
          </a:p>
          <a:p>
            <a:pPr eaLnBrk="1" hangingPunct="1"/>
            <a:endParaRPr lang="en-US" altLang="en-US" sz="3200" smtClean="0">
              <a:latin typeface="Century Gothic" pitchFamily="34" charset="0"/>
            </a:endParaRPr>
          </a:p>
          <a:p>
            <a:pPr eaLnBrk="1" hangingPunct="1"/>
            <a:r>
              <a:rPr lang="en-US" altLang="en-US" sz="3200" smtClean="0">
                <a:latin typeface="Century Gothic" pitchFamily="34" charset="0"/>
              </a:rPr>
              <a:t>Price: </a:t>
            </a:r>
            <a:r>
              <a:rPr lang="en-US" altLang="en-US" sz="3200" b="0" smtClean="0">
                <a:latin typeface="Century Gothic" pitchFamily="34" charset="0"/>
              </a:rPr>
              <a:t>2,35 lv.</a:t>
            </a:r>
          </a:p>
          <a:p>
            <a:pPr eaLnBrk="1" hangingPunct="1"/>
            <a:endParaRPr lang="bg-BG" altLang="en-US" smtClean="0"/>
          </a:p>
        </p:txBody>
      </p:sp>
      <p:pic>
        <p:nvPicPr>
          <p:cNvPr id="10244" name="Content Placeholder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3857625" y="2343150"/>
            <a:ext cx="2182812" cy="2182812"/>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10245" name="Text Placeholder 4"/>
          <p:cNvSpPr>
            <a:spLocks noGrp="1"/>
          </p:cNvSpPr>
          <p:nvPr>
            <p:ph type="body" sz="quarter" idx="3"/>
          </p:nvPr>
        </p:nvSpPr>
        <p:spPr>
          <a:xfrm>
            <a:off x="8515350" y="800100"/>
            <a:ext cx="4953000" cy="6762750"/>
          </a:xfrm>
        </p:spPr>
        <p:txBody>
          <a:bodyPr/>
          <a:lstStyle/>
          <a:p>
            <a:pPr eaLnBrk="1" hangingPunct="1"/>
            <a:endParaRPr lang="en-US" altLang="en-US" smtClean="0"/>
          </a:p>
          <a:p>
            <a:pPr eaLnBrk="1" hangingPunct="1"/>
            <a:endParaRPr lang="en-US" altLang="en-US" sz="3200" smtClean="0">
              <a:latin typeface="Century Gothic" pitchFamily="34" charset="0"/>
            </a:endParaRPr>
          </a:p>
          <a:p>
            <a:pPr eaLnBrk="1" hangingPunct="1"/>
            <a:endParaRPr lang="en-US" altLang="en-US" sz="3200" smtClean="0">
              <a:latin typeface="Century Gothic" pitchFamily="34" charset="0"/>
            </a:endParaRPr>
          </a:p>
          <a:p>
            <a:pPr eaLnBrk="1" hangingPunct="1"/>
            <a:endParaRPr lang="en-US" altLang="en-US" sz="3200" smtClean="0">
              <a:latin typeface="Century Gothic" pitchFamily="34" charset="0"/>
            </a:endParaRPr>
          </a:p>
          <a:p>
            <a:pPr eaLnBrk="1" hangingPunct="1"/>
            <a:endParaRPr lang="en-US" altLang="en-US" sz="3200" smtClean="0">
              <a:latin typeface="Century Gothic" pitchFamily="34" charset="0"/>
            </a:endParaRPr>
          </a:p>
          <a:p>
            <a:pPr eaLnBrk="1" hangingPunct="1"/>
            <a:endParaRPr lang="en-US" altLang="en-US" sz="3200" smtClean="0">
              <a:latin typeface="Century Gothic" pitchFamily="34" charset="0"/>
            </a:endParaRPr>
          </a:p>
          <a:p>
            <a:pPr eaLnBrk="1" hangingPunct="1"/>
            <a:endParaRPr lang="en-US" altLang="en-US" sz="3200" smtClean="0">
              <a:latin typeface="Century Gothic" pitchFamily="34" charset="0"/>
            </a:endParaRPr>
          </a:p>
          <a:p>
            <a:pPr eaLnBrk="1" hangingPunct="1"/>
            <a:endParaRPr lang="en-US" altLang="en-US" sz="3200" smtClean="0">
              <a:latin typeface="Century Gothic" pitchFamily="34" charset="0"/>
            </a:endParaRPr>
          </a:p>
          <a:p>
            <a:pPr eaLnBrk="1" hangingPunct="1"/>
            <a:r>
              <a:rPr lang="bg-BG" altLang="en-US" sz="3200" b="0" smtClean="0">
                <a:latin typeface="Century Gothic" pitchFamily="34" charset="0"/>
              </a:rPr>
              <a:t>„</a:t>
            </a:r>
            <a:r>
              <a:rPr lang="en-US" altLang="en-US" sz="3200" b="0" smtClean="0">
                <a:latin typeface="Century Gothic" pitchFamily="34" charset="0"/>
              </a:rPr>
              <a:t>Bluedino”</a:t>
            </a:r>
            <a:r>
              <a:rPr lang="en-US" altLang="en-US" sz="3200" smtClean="0">
                <a:latin typeface="Century Gothic" pitchFamily="34" charset="0"/>
              </a:rPr>
              <a:t> </a:t>
            </a:r>
          </a:p>
          <a:p>
            <a:pPr eaLnBrk="1" hangingPunct="1"/>
            <a:r>
              <a:rPr lang="en-US" altLang="en-US" sz="3200" smtClean="0">
                <a:latin typeface="Century Gothic" pitchFamily="34" charset="0"/>
              </a:rPr>
              <a:t>processed cheese </a:t>
            </a:r>
          </a:p>
          <a:p>
            <a:pPr eaLnBrk="1" hangingPunct="1"/>
            <a:r>
              <a:rPr lang="en-US" altLang="en-US" sz="3200" smtClean="0">
                <a:latin typeface="Century Gothic" pitchFamily="34" charset="0"/>
              </a:rPr>
              <a:t>Quantity: </a:t>
            </a:r>
            <a:r>
              <a:rPr lang="en-US" altLang="en-US" sz="3200" b="0" smtClean="0">
                <a:latin typeface="Century Gothic" pitchFamily="34" charset="0"/>
              </a:rPr>
              <a:t>300 g</a:t>
            </a:r>
          </a:p>
          <a:p>
            <a:pPr eaLnBrk="1" hangingPunct="1"/>
            <a:endParaRPr lang="en-US" altLang="en-US" sz="3200" smtClean="0">
              <a:latin typeface="Century Gothic" pitchFamily="34" charset="0"/>
            </a:endParaRPr>
          </a:p>
          <a:p>
            <a:pPr eaLnBrk="1" hangingPunct="1"/>
            <a:r>
              <a:rPr lang="en-US" altLang="en-US" sz="3200" smtClean="0">
                <a:latin typeface="Century Gothic" pitchFamily="34" charset="0"/>
              </a:rPr>
              <a:t>Price: </a:t>
            </a:r>
            <a:r>
              <a:rPr lang="en-US" altLang="en-US" sz="3200" b="0" smtClean="0">
                <a:latin typeface="Century Gothic" pitchFamily="34" charset="0"/>
              </a:rPr>
              <a:t>2,95 lv.</a:t>
            </a:r>
          </a:p>
          <a:p>
            <a:pPr eaLnBrk="1" hangingPunct="1"/>
            <a:endParaRPr lang="en-US" altLang="en-US" sz="3200" smtClean="0">
              <a:latin typeface="Century Gothic" pitchFamily="34" charset="0"/>
            </a:endParaRPr>
          </a:p>
          <a:p>
            <a:pPr eaLnBrk="1" hangingPunct="1"/>
            <a:r>
              <a:rPr lang="en-US" altLang="en-US" sz="3200" smtClean="0">
                <a:latin typeface="Century Gothic" pitchFamily="34" charset="0"/>
              </a:rPr>
              <a:t>Imported</a:t>
            </a:r>
          </a:p>
          <a:p>
            <a:pPr eaLnBrk="1" hangingPunct="1"/>
            <a:r>
              <a:rPr lang="en-US" altLang="en-US" sz="3200" smtClean="0">
                <a:latin typeface="Century Gothic" pitchFamily="34" charset="0"/>
              </a:rPr>
              <a:t>from Poland</a:t>
            </a:r>
          </a:p>
          <a:p>
            <a:pPr eaLnBrk="1" hangingPunct="1"/>
            <a:endParaRPr lang="en-US" altLang="en-US" smtClean="0"/>
          </a:p>
          <a:p>
            <a:pPr eaLnBrk="1" hangingPunct="1"/>
            <a:endParaRPr lang="en-US" altLang="en-US" smtClean="0"/>
          </a:p>
          <a:p>
            <a:pPr eaLnBrk="1" hangingPunct="1"/>
            <a:endParaRPr lang="bg-BG" altLang="en-US" smtClean="0"/>
          </a:p>
        </p:txBody>
      </p:sp>
      <p:pic>
        <p:nvPicPr>
          <p:cNvPr id="10246" name="Content Placeholder 7"/>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6344444" y="2321719"/>
            <a:ext cx="1904206" cy="210582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10247" name="Текстово поле 3"/>
          <p:cNvSpPr txBox="1">
            <a:spLocks noChangeArrowheads="1"/>
          </p:cNvSpPr>
          <p:nvPr/>
        </p:nvSpPr>
        <p:spPr bwMode="auto">
          <a:xfrm>
            <a:off x="5676900" y="4838700"/>
            <a:ext cx="952500" cy="708025"/>
          </a:xfrm>
          <a:prstGeom prst="rect">
            <a:avLst/>
          </a:prstGeom>
          <a:noFill/>
          <a:ln w="9525">
            <a:noFill/>
            <a:miter lim="800000"/>
            <a:headEnd/>
            <a:tailEnd/>
          </a:ln>
        </p:spPr>
        <p:txBody>
          <a:bodyPr>
            <a:spAutoFit/>
          </a:bodyPr>
          <a:lstStyle/>
          <a:p>
            <a:r>
              <a:rPr lang="en-US" altLang="en-US" sz="4000" b="1"/>
              <a:t>VS</a:t>
            </a:r>
          </a:p>
        </p:txBody>
      </p:sp>
      <p:pic>
        <p:nvPicPr>
          <p:cNvPr id="10248" name="Picture 8"/>
          <p:cNvPicPr>
            <a:picLocks noChangeAspect="1" noChangeArrowheads="1"/>
          </p:cNvPicPr>
          <p:nvPr/>
        </p:nvPicPr>
        <p:blipFill>
          <a:blip r:embed="rId4"/>
          <a:srcRect/>
          <a:stretch>
            <a:fillRect/>
          </a:stretch>
        </p:blipFill>
        <p:spPr bwMode="auto">
          <a:xfrm>
            <a:off x="9009063" y="254000"/>
            <a:ext cx="3011487" cy="481013"/>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altLang="en-US" sz="4800" b="1" smtClean="0">
                <a:solidFill>
                  <a:srgbClr val="002060"/>
                </a:solidFill>
              </a:rPr>
              <a:t>Yoghurt - Unique Bulgarian product</a:t>
            </a:r>
            <a:endParaRPr lang="bg-BG" altLang="en-US" sz="4800" b="1" smtClean="0">
              <a:solidFill>
                <a:srgbClr val="002060"/>
              </a:solidFill>
            </a:endParaRPr>
          </a:p>
        </p:txBody>
      </p:sp>
      <p:sp>
        <p:nvSpPr>
          <p:cNvPr id="11267" name="Text Placeholder 2"/>
          <p:cNvSpPr>
            <a:spLocks noGrp="1"/>
          </p:cNvSpPr>
          <p:nvPr>
            <p:ph type="body" idx="1"/>
          </p:nvPr>
        </p:nvSpPr>
        <p:spPr>
          <a:xfrm>
            <a:off x="609600" y="1535113"/>
            <a:ext cx="5386388" cy="639762"/>
          </a:xfrm>
        </p:spPr>
        <p:txBody>
          <a:bodyPr/>
          <a:lstStyle/>
          <a:p>
            <a:pPr eaLnBrk="1" hangingPunct="1"/>
            <a:r>
              <a:rPr lang="bg-BG" altLang="en-US" sz="3200" b="0" smtClean="0">
                <a:latin typeface="Century Gothic" pitchFamily="34" charset="0"/>
              </a:rPr>
              <a:t>„</a:t>
            </a:r>
            <a:r>
              <a:rPr lang="en-US" altLang="en-US" sz="3200" b="0" smtClean="0">
                <a:latin typeface="Century Gothic" pitchFamily="34" charset="0"/>
              </a:rPr>
              <a:t>ElBi”</a:t>
            </a:r>
            <a:r>
              <a:rPr lang="en-US" altLang="en-US" sz="3200" smtClean="0">
                <a:latin typeface="Century Gothic" pitchFamily="34" charset="0"/>
              </a:rPr>
              <a:t> yoghurt</a:t>
            </a:r>
            <a:endParaRPr lang="bg-BG" altLang="en-US" sz="3200" smtClean="0">
              <a:latin typeface="Century Gothic" pitchFamily="34" charset="0"/>
            </a:endParaRPr>
          </a:p>
        </p:txBody>
      </p:sp>
      <p:pic>
        <p:nvPicPr>
          <p:cNvPr id="11268" name="Content Placeholder 6"/>
          <p:cNvPicPr>
            <a:picLocks noGrp="1" noChangeAspect="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2952750" y="2301875"/>
            <a:ext cx="3390900" cy="2543176"/>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11269" name="Text Placeholder 4"/>
          <p:cNvSpPr>
            <a:spLocks noGrp="1"/>
          </p:cNvSpPr>
          <p:nvPr>
            <p:ph type="body" sz="quarter" idx="3"/>
          </p:nvPr>
        </p:nvSpPr>
        <p:spPr>
          <a:xfrm>
            <a:off x="6762750" y="1535113"/>
            <a:ext cx="4819650" cy="639762"/>
          </a:xfrm>
        </p:spPr>
        <p:txBody>
          <a:bodyPr/>
          <a:lstStyle/>
          <a:p>
            <a:pPr eaLnBrk="1" hangingPunct="1"/>
            <a:r>
              <a:rPr lang="en-US" altLang="en-US" sz="3200" smtClean="0">
                <a:latin typeface="Century Gothic" pitchFamily="34" charset="0"/>
              </a:rPr>
              <a:t>Yoghurt</a:t>
            </a:r>
            <a:endParaRPr lang="bg-BG" altLang="en-US" sz="3200" smtClean="0">
              <a:latin typeface="Century Gothic" pitchFamily="34" charset="0"/>
            </a:endParaRPr>
          </a:p>
        </p:txBody>
      </p:sp>
      <p:sp>
        <p:nvSpPr>
          <p:cNvPr id="11270" name="Content Placeholder 5"/>
          <p:cNvSpPr>
            <a:spLocks noGrp="1"/>
          </p:cNvSpPr>
          <p:nvPr>
            <p:ph sz="quarter" idx="4"/>
          </p:nvPr>
        </p:nvSpPr>
        <p:spPr>
          <a:xfrm>
            <a:off x="6362700" y="2174875"/>
            <a:ext cx="5829300" cy="3951288"/>
          </a:xfrm>
        </p:spPr>
        <p:txBody>
          <a:bodyPr/>
          <a:lstStyle/>
          <a:p>
            <a:pPr eaLnBrk="1" hangingPunct="1"/>
            <a:r>
              <a:rPr lang="en-US" altLang="en-US" sz="2800" smtClean="0">
                <a:latin typeface="Century Gothic" pitchFamily="34" charset="0"/>
              </a:rPr>
              <a:t>It looks like a yogurt, but differs in acidic taste, which is due to lactic acid starter laktus bacillus bulgaricus;</a:t>
            </a:r>
          </a:p>
          <a:p>
            <a:pPr eaLnBrk="1" hangingPunct="1"/>
            <a:r>
              <a:rPr lang="en-US" altLang="en-US" sz="2800" smtClean="0">
                <a:latin typeface="Century Gothic" pitchFamily="34" charset="0"/>
              </a:rPr>
              <a:t>There is no benchmark price because it is a unique product!</a:t>
            </a:r>
          </a:p>
          <a:p>
            <a:pPr eaLnBrk="1" hangingPunct="1"/>
            <a:r>
              <a:rPr lang="en-US" altLang="en-US" sz="2800" smtClean="0">
                <a:latin typeface="Century Gothic" pitchFamily="34" charset="0"/>
              </a:rPr>
              <a:t>Exported to Japan, Thailand, Taiwan and other countries.</a:t>
            </a:r>
            <a:endParaRPr lang="bg-BG" altLang="en-US" sz="2800" smtClean="0">
              <a:latin typeface="Century Gothic" pitchFamily="34" charset="0"/>
            </a:endParaRPr>
          </a:p>
        </p:txBody>
      </p:sp>
      <p:pic>
        <p:nvPicPr>
          <p:cNvPr id="11271" name="Picture 7"/>
          <p:cNvPicPr>
            <a:picLocks noChangeAspect="1" noChangeArrowheads="1"/>
          </p:cNvPicPr>
          <p:nvPr/>
        </p:nvPicPr>
        <p:blipFill>
          <a:blip r:embed="rId3"/>
          <a:srcRect/>
          <a:stretch>
            <a:fillRect/>
          </a:stretch>
        </p:blipFill>
        <p:spPr bwMode="auto">
          <a:xfrm>
            <a:off x="8913813" y="177800"/>
            <a:ext cx="3011487" cy="481013"/>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274638"/>
            <a:ext cx="10972800" cy="1401762"/>
          </a:xfrm>
        </p:spPr>
        <p:txBody>
          <a:bodyPr/>
          <a:lstStyle/>
          <a:p>
            <a:pPr algn="ctr" eaLnBrk="1" hangingPunct="1"/>
            <a:r>
              <a:rPr lang="en-US" altLang="en-US" b="1" smtClean="0">
                <a:solidFill>
                  <a:srgbClr val="002060"/>
                </a:solidFill>
                <a:latin typeface="Century Gothic" pitchFamily="34" charset="0"/>
              </a:rPr>
              <a:t>Packaging for dairy products - environmentally friendly and pleasing to the eye design</a:t>
            </a:r>
            <a:endParaRPr lang="bg-BG" altLang="en-US" b="1" smtClean="0">
              <a:solidFill>
                <a:srgbClr val="002060"/>
              </a:solidFill>
              <a:latin typeface="Century Gothic" pitchFamily="34" charset="0"/>
            </a:endParaRPr>
          </a:p>
        </p:txBody>
      </p:sp>
      <p:sp>
        <p:nvSpPr>
          <p:cNvPr id="12291" name="Text Placeholder 2"/>
          <p:cNvSpPr>
            <a:spLocks noGrp="1"/>
          </p:cNvSpPr>
          <p:nvPr>
            <p:ph type="body" idx="1"/>
          </p:nvPr>
        </p:nvSpPr>
        <p:spPr>
          <a:xfrm>
            <a:off x="609600" y="1535113"/>
            <a:ext cx="5386388" cy="639762"/>
          </a:xfrm>
        </p:spPr>
        <p:txBody>
          <a:bodyPr/>
          <a:lstStyle/>
          <a:p>
            <a:pPr eaLnBrk="1" hangingPunct="1"/>
            <a:r>
              <a:rPr lang="en-US" altLang="en-US" sz="3200" smtClean="0"/>
              <a:t>Old</a:t>
            </a:r>
            <a:r>
              <a:rPr lang="bg-BG" altLang="en-US" sz="3200" smtClean="0"/>
              <a:t>:</a:t>
            </a:r>
          </a:p>
        </p:txBody>
      </p:sp>
      <p:pic>
        <p:nvPicPr>
          <p:cNvPr id="12292" name="Content Placeholder 6"/>
          <p:cNvPicPr>
            <a:picLocks noGrp="1" noChangeAspect="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1584325" y="1828800"/>
            <a:ext cx="4411663" cy="258603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12293" name="Text Placeholder 4"/>
          <p:cNvSpPr>
            <a:spLocks noGrp="1"/>
          </p:cNvSpPr>
          <p:nvPr>
            <p:ph type="body" sz="quarter" idx="3"/>
          </p:nvPr>
        </p:nvSpPr>
        <p:spPr>
          <a:xfrm>
            <a:off x="6496050" y="1535113"/>
            <a:ext cx="5086350" cy="1341437"/>
          </a:xfrm>
        </p:spPr>
        <p:txBody>
          <a:bodyPr/>
          <a:lstStyle/>
          <a:p>
            <a:pPr eaLnBrk="1" hangingPunct="1"/>
            <a:endParaRPr lang="bg-BG" altLang="en-US" smtClean="0"/>
          </a:p>
          <a:p>
            <a:pPr eaLnBrk="1" hangingPunct="1"/>
            <a:r>
              <a:rPr lang="en-US" altLang="en-US" sz="3200" smtClean="0">
                <a:latin typeface="Century Gothic" pitchFamily="34" charset="0"/>
              </a:rPr>
              <a:t>New</a:t>
            </a:r>
            <a:r>
              <a:rPr lang="bg-BG" altLang="en-US" sz="3200" smtClean="0">
                <a:latin typeface="Century Gothic" pitchFamily="34" charset="0"/>
              </a:rPr>
              <a:t>:</a:t>
            </a:r>
          </a:p>
        </p:txBody>
      </p:sp>
      <p:pic>
        <p:nvPicPr>
          <p:cNvPr id="12294" name="Content Placeholder 7"/>
          <p:cNvPicPr>
            <a:picLocks noGrp="1" noChangeAspect="1"/>
          </p:cNvPicPr>
          <p:nvPr>
            <p:ph sz="quarter" idx="4"/>
          </p:nvPr>
        </p:nvPicPr>
        <p:blipFill>
          <a:blip r:embed="rId3">
            <a:extLst>
              <a:ext uri="{28A0092B-C50C-407E-A947-70E740481C1C}">
                <a14:useLocalDpi xmlns:a14="http://schemas.microsoft.com/office/drawing/2010/main" xmlns="" val="0"/>
              </a:ext>
            </a:extLst>
          </a:blip>
          <a:srcRect/>
          <a:stretch>
            <a:fillRect/>
          </a:stretch>
        </p:blipFill>
        <p:spPr>
          <a:xfrm>
            <a:off x="6591300" y="3100388"/>
            <a:ext cx="4970463" cy="3316287"/>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12295" name="Picture 7"/>
          <p:cNvPicPr>
            <a:picLocks noChangeAspect="1" noChangeArrowheads="1"/>
          </p:cNvPicPr>
          <p:nvPr/>
        </p:nvPicPr>
        <p:blipFill>
          <a:blip r:embed="rId4"/>
          <a:srcRect/>
          <a:stretch>
            <a:fillRect/>
          </a:stretch>
        </p:blipFill>
        <p:spPr bwMode="auto">
          <a:xfrm>
            <a:off x="8990013" y="177800"/>
            <a:ext cx="3011487" cy="481013"/>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704850"/>
            <a:ext cx="10972800" cy="712788"/>
          </a:xfrm>
        </p:spPr>
        <p:txBody>
          <a:bodyPr/>
          <a:lstStyle/>
          <a:p>
            <a:pPr algn="ctr" eaLnBrk="1" hangingPunct="1"/>
            <a:r>
              <a:rPr lang="en-US" altLang="en-US" sz="4000" b="1" smtClean="0">
                <a:solidFill>
                  <a:srgbClr val="002060"/>
                </a:solidFill>
                <a:latin typeface="Century Gothic" pitchFamily="34" charset="0"/>
              </a:rPr>
              <a:t>Bulgarian and imported dairy products</a:t>
            </a:r>
            <a:r>
              <a:rPr lang="bg-BG" altLang="en-US" sz="4000" b="1" smtClean="0">
                <a:solidFill>
                  <a:srgbClr val="002060"/>
                </a:solidFill>
                <a:latin typeface="Century Gothic" pitchFamily="34" charset="0"/>
              </a:rPr>
              <a:t>:</a:t>
            </a:r>
          </a:p>
        </p:txBody>
      </p:sp>
      <p:sp>
        <p:nvSpPr>
          <p:cNvPr id="13315" name="Text Placeholder 2"/>
          <p:cNvSpPr>
            <a:spLocks noGrp="1"/>
          </p:cNvSpPr>
          <p:nvPr>
            <p:ph type="body" idx="1"/>
          </p:nvPr>
        </p:nvSpPr>
        <p:spPr>
          <a:xfrm>
            <a:off x="609600" y="1535113"/>
            <a:ext cx="5386388" cy="639762"/>
          </a:xfrm>
        </p:spPr>
        <p:txBody>
          <a:bodyPr/>
          <a:lstStyle/>
          <a:p>
            <a:pPr eaLnBrk="1" hangingPunct="1"/>
            <a:r>
              <a:rPr lang="en-US" altLang="en-US" sz="3200" smtClean="0">
                <a:latin typeface="Century Gothic" pitchFamily="34" charset="0"/>
              </a:rPr>
              <a:t>Bulgarian</a:t>
            </a:r>
            <a:r>
              <a:rPr lang="bg-BG" altLang="en-US" sz="3200" smtClean="0">
                <a:latin typeface="Century Gothic" pitchFamily="34" charset="0"/>
              </a:rPr>
              <a:t>:</a:t>
            </a:r>
          </a:p>
        </p:txBody>
      </p:sp>
      <p:pic>
        <p:nvPicPr>
          <p:cNvPr id="13316" name="Content Placeholder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2813050" y="2072480"/>
            <a:ext cx="4509988" cy="2537619"/>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13317" name="Text Placeholder 4"/>
          <p:cNvSpPr>
            <a:spLocks noGrp="1"/>
          </p:cNvSpPr>
          <p:nvPr>
            <p:ph type="body" sz="quarter" idx="3"/>
          </p:nvPr>
        </p:nvSpPr>
        <p:spPr>
          <a:xfrm>
            <a:off x="8175625" y="2667000"/>
            <a:ext cx="2871788" cy="576263"/>
          </a:xfrm>
        </p:spPr>
        <p:txBody>
          <a:bodyPr/>
          <a:lstStyle/>
          <a:p>
            <a:pPr eaLnBrk="1" hangingPunct="1"/>
            <a:r>
              <a:rPr lang="en-US" altLang="en-US" sz="3200" smtClean="0">
                <a:latin typeface="Century Gothic" pitchFamily="34" charset="0"/>
              </a:rPr>
              <a:t>Imported</a:t>
            </a:r>
            <a:r>
              <a:rPr lang="bg-BG" altLang="en-US" sz="3200" smtClean="0">
                <a:latin typeface="Century Gothic" pitchFamily="34" charset="0"/>
              </a:rPr>
              <a:t>:</a:t>
            </a:r>
          </a:p>
        </p:txBody>
      </p:sp>
      <p:pic>
        <p:nvPicPr>
          <p:cNvPr id="13318" name="Content Placeholder 7"/>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7677150" y="3510005"/>
            <a:ext cx="4324350" cy="323959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13319" name="Picture 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12724" y="2546350"/>
            <a:ext cx="2409825" cy="1350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3320" name="Picture 8"/>
          <p:cNvPicPr>
            <a:picLocks noChangeAspect="1" noChangeArrowheads="1"/>
          </p:cNvPicPr>
          <p:nvPr/>
        </p:nvPicPr>
        <p:blipFill>
          <a:blip r:embed="rId5"/>
          <a:srcRect/>
          <a:stretch>
            <a:fillRect/>
          </a:stretch>
        </p:blipFill>
        <p:spPr bwMode="auto">
          <a:xfrm>
            <a:off x="8875713" y="215900"/>
            <a:ext cx="3011487" cy="481013"/>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legal_0038_slide">
  <a:themeElements>
    <a:clrScheme name="Office тема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Office тема">
      <a:majorFont>
        <a:latin typeface="Arial"/>
        <a:ea typeface=""/>
        <a:cs typeface="Arial"/>
      </a:majorFont>
      <a:minorFont>
        <a:latin typeface="Arial"/>
        <a:ea typeface=""/>
        <a:cs typeface="Arial"/>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тема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Office тема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Office тема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Office тема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Office тема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Office тема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Office тема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Office тема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1_Default Design">
      <a:majorFont>
        <a:latin typeface="Arial"/>
        <a:ea typeface=""/>
        <a:cs typeface=""/>
      </a:majorFont>
      <a:minorFont>
        <a:latin typeface="Arial"/>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legal_0038_slide</Template>
  <TotalTime>268</TotalTime>
  <Words>605</Words>
  <Application>Microsoft Office PowerPoint</Application>
  <PresentationFormat>Custom</PresentationFormat>
  <Paragraphs>123</Paragraphs>
  <Slides>10</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Century Gothic</vt:lpstr>
      <vt:lpstr>Arial</vt:lpstr>
      <vt:lpstr>Calibri</vt:lpstr>
      <vt:lpstr>Microsoft YaHei</vt:lpstr>
      <vt:lpstr>legal_0038_slide</vt:lpstr>
      <vt:lpstr>1_Default Design</vt:lpstr>
      <vt:lpstr>Slide 1</vt:lpstr>
      <vt:lpstr>Slide 2</vt:lpstr>
      <vt:lpstr>Slide 3</vt:lpstr>
      <vt:lpstr>Slide 4</vt:lpstr>
      <vt:lpstr>Yellow cheese </vt:lpstr>
      <vt:lpstr>Processed cheese</vt:lpstr>
      <vt:lpstr>Yoghurt - Unique Bulgarian product</vt:lpstr>
      <vt:lpstr>Packaging for dairy products - environmentally friendly and pleasing to the eye design</vt:lpstr>
      <vt:lpstr>Bulgarian and imported dairy products:</vt:lpstr>
      <vt:lpstr>Trends in prices of milk and dairy products: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Petr Barborik</dc:creator>
  <cp:lastModifiedBy>owner</cp:lastModifiedBy>
  <cp:revision>45</cp:revision>
  <dcterms:created xsi:type="dcterms:W3CDTF">2013-08-01T11:32:56Z</dcterms:created>
  <dcterms:modified xsi:type="dcterms:W3CDTF">2016-04-20T19:59:47Z</dcterms:modified>
</cp:coreProperties>
</file>