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67F81-3CB2-4EBB-BFDB-B95EF994393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45C21-D83D-479D-9EDA-8322950EB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5C21-D83D-479D-9EDA-8322950EBD0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E04A-76ED-4139-8D27-23759B9E08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EBDA-AE0C-41C6-BB04-1ABD6F6B5E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bg1"/>
                </a:solidFill>
                <a:latin typeface="Century Gothic" pitchFamily="34" charset="0"/>
              </a:rPr>
              <a:t>Trip to the Danube</a:t>
            </a:r>
            <a:endParaRPr lang="en-US" sz="6000" b="1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Herculane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town in Romanian Banat, in </a:t>
            </a:r>
            <a:r>
              <a:rPr lang="en-US" dirty="0" err="1" smtClean="0"/>
              <a:t>Caraş-Severin</a:t>
            </a:r>
            <a:r>
              <a:rPr lang="en-US" dirty="0" smtClean="0"/>
              <a:t> County</a:t>
            </a:r>
          </a:p>
          <a:p>
            <a:endParaRPr lang="en-US" dirty="0"/>
          </a:p>
        </p:txBody>
      </p:sp>
      <p:pic>
        <p:nvPicPr>
          <p:cNvPr id="4" name="Content Placeholder 3" descr="Baile_Herculane_2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714620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Iron Gates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is located on the Iron Gate gorge, between Romania and Serbia.</a:t>
            </a:r>
          </a:p>
          <a:p>
            <a:r>
              <a:rPr lang="en-US" dirty="0" smtClean="0"/>
              <a:t>Two big Iron Gates</a:t>
            </a:r>
          </a:p>
          <a:p>
            <a:r>
              <a:rPr lang="en-US" dirty="0" smtClean="0"/>
              <a:t>Six turbines</a:t>
            </a:r>
          </a:p>
          <a:p>
            <a:endParaRPr lang="en-US" dirty="0"/>
          </a:p>
        </p:txBody>
      </p:sp>
      <p:pic>
        <p:nvPicPr>
          <p:cNvPr id="12" name="Picture 11" descr="grup-electrocentral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429000"/>
            <a:ext cx="413256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rock sculpture of </a:t>
            </a:r>
            <a:r>
              <a:rPr lang="en-US" b="1" dirty="0" err="1"/>
              <a:t>Decebalus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40-m high carving in rock of the face of </a:t>
            </a:r>
            <a:r>
              <a:rPr lang="en-US" dirty="0" err="1" smtClean="0"/>
              <a:t>Decebalus</a:t>
            </a:r>
            <a:endParaRPr lang="en-US" dirty="0" smtClean="0"/>
          </a:p>
          <a:p>
            <a:r>
              <a:rPr lang="en-US" dirty="0"/>
              <a:t>The sculpture was made between 1994 and 2004, on a rocky outcrop on the river Danube, at the Iron </a:t>
            </a:r>
            <a:r>
              <a:rPr lang="en-US" dirty="0" smtClean="0"/>
              <a:t>Gates</a:t>
            </a:r>
          </a:p>
          <a:p>
            <a:endParaRPr lang="en-US" dirty="0"/>
          </a:p>
        </p:txBody>
      </p:sp>
      <p:pic>
        <p:nvPicPr>
          <p:cNvPr id="4" name="Picture 3" descr="Danube_Iron_Gate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857628"/>
            <a:ext cx="3135306" cy="235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ube-delta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2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Century Gothic" pitchFamily="34" charset="0"/>
              </a:rPr>
              <a:t>Thank you for your attention </a:t>
            </a:r>
            <a:r>
              <a:rPr lang="en-US" u="sng" dirty="0" smtClean="0">
                <a:latin typeface="Century Gothic" pitchFamily="34" charset="0"/>
              </a:rPr>
              <a:t>!</a:t>
            </a:r>
            <a:endParaRPr lang="en-US" u="sng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Trip to the Danube</vt:lpstr>
      <vt:lpstr>Herculane</vt:lpstr>
      <vt:lpstr>Iron Gates</vt:lpstr>
      <vt:lpstr>The rock sculpture of Decebalus </vt:lpstr>
      <vt:lpstr>Thank you for your attention !</vt:lpstr>
    </vt:vector>
  </TitlesOfParts>
  <Company>SKEWL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 to the Danube</dc:title>
  <dc:creator>Elev</dc:creator>
  <cp:lastModifiedBy>Elev</cp:lastModifiedBy>
  <cp:revision>3</cp:revision>
  <dcterms:created xsi:type="dcterms:W3CDTF">2016-04-22T06:31:34Z</dcterms:created>
  <dcterms:modified xsi:type="dcterms:W3CDTF">2016-04-22T06:56:52Z</dcterms:modified>
</cp:coreProperties>
</file>