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23. 9. 2015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sk-SK" smtClean="0"/>
              <a:t>Gabčíkovo </a:t>
            </a:r>
            <a:r>
              <a:rPr lang="sk-SK" smtClean="0"/>
              <a:t> </a:t>
            </a:r>
            <a:r>
              <a:rPr lang="sk-SK" dirty="0" err="1" smtClean="0"/>
              <a:t>Dam</a:t>
            </a:r>
            <a:endParaRPr lang="sk-SK" dirty="0"/>
          </a:p>
        </p:txBody>
      </p:sp>
      <p:pic>
        <p:nvPicPr>
          <p:cNvPr id="2050" name="Picture 2" descr="E:\o_vdg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7818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 !</a:t>
            </a:r>
            <a:endParaRPr lang="sk-SK" dirty="0"/>
          </a:p>
        </p:txBody>
      </p:sp>
      <p:pic>
        <p:nvPicPr>
          <p:cNvPr id="2050" name="Picture 2" descr="E:\gabcikovo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333999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k-SK" dirty="0" smtClean="0"/>
              <a:t>Gabčíkovo </a:t>
            </a:r>
            <a:r>
              <a:rPr lang="sk-SK" dirty="0" err="1" smtClean="0"/>
              <a:t>Waterwork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810000" cy="4830763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a </a:t>
            </a:r>
            <a:r>
              <a:rPr lang="sk-SK" dirty="0" err="1" smtClean="0"/>
              <a:t>large</a:t>
            </a:r>
            <a:r>
              <a:rPr lang="sk-SK" dirty="0" smtClean="0"/>
              <a:t> </a:t>
            </a:r>
            <a:r>
              <a:rPr lang="sk-SK" dirty="0" err="1" smtClean="0"/>
              <a:t>barrage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Danube</a:t>
            </a:r>
            <a:r>
              <a:rPr lang="sk-SK" dirty="0" smtClean="0"/>
              <a:t> </a:t>
            </a:r>
            <a:r>
              <a:rPr lang="sk-SK" dirty="0" err="1" smtClean="0"/>
              <a:t>near</a:t>
            </a:r>
            <a:r>
              <a:rPr lang="sk-SK" dirty="0" smtClean="0"/>
              <a:t> to Bratislava</a:t>
            </a:r>
          </a:p>
          <a:p>
            <a:endParaRPr lang="sk-SK" dirty="0" smtClean="0"/>
          </a:p>
          <a:p>
            <a:r>
              <a:rPr lang="sk-SK" dirty="0" err="1" smtClean="0"/>
              <a:t>initiated</a:t>
            </a:r>
            <a:r>
              <a:rPr lang="sk-SK" dirty="0" smtClean="0"/>
              <a:t> by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Budapest</a:t>
            </a:r>
            <a:r>
              <a:rPr lang="sk-SK" dirty="0" smtClean="0"/>
              <a:t> </a:t>
            </a:r>
            <a:r>
              <a:rPr lang="sk-SK" dirty="0" err="1" smtClean="0"/>
              <a:t>Treaty</a:t>
            </a:r>
            <a:r>
              <a:rPr lang="sk-SK" dirty="0" smtClean="0"/>
              <a:t> in 1977 </a:t>
            </a:r>
            <a:r>
              <a:rPr lang="sk-SK" dirty="0" err="1" smtClean="0"/>
              <a:t>between</a:t>
            </a:r>
            <a:r>
              <a:rPr lang="sk-SK" dirty="0" smtClean="0"/>
              <a:t> </a:t>
            </a:r>
            <a:r>
              <a:rPr lang="sk-SK" dirty="0" err="1" smtClean="0"/>
              <a:t>Chechoslovak</a:t>
            </a:r>
            <a:r>
              <a:rPr lang="sk-SK" dirty="0" smtClean="0"/>
              <a:t> </a:t>
            </a:r>
            <a:r>
              <a:rPr lang="sk-SK" dirty="0" err="1" smtClean="0"/>
              <a:t>Socialist</a:t>
            </a:r>
            <a:r>
              <a:rPr lang="sk-SK" dirty="0" smtClean="0"/>
              <a:t> </a:t>
            </a:r>
            <a:r>
              <a:rPr lang="sk-SK" dirty="0" err="1" smtClean="0"/>
              <a:t>Republic</a:t>
            </a:r>
            <a:r>
              <a:rPr lang="sk-SK" dirty="0" smtClean="0"/>
              <a:t> and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Republic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Hungary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still</a:t>
            </a:r>
            <a:r>
              <a:rPr lang="sk-SK" dirty="0" smtClean="0"/>
              <a:t> </a:t>
            </a:r>
            <a:r>
              <a:rPr lang="sk-SK" dirty="0" err="1" smtClean="0"/>
              <a:t>unresolved</a:t>
            </a:r>
            <a:r>
              <a:rPr lang="sk-SK" dirty="0" smtClean="0"/>
              <a:t> </a:t>
            </a:r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dispute</a:t>
            </a:r>
            <a:r>
              <a:rPr lang="sk-SK" dirty="0" smtClean="0"/>
              <a:t> –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Court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Justice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Hague</a:t>
            </a:r>
            <a:r>
              <a:rPr lang="sk-SK" dirty="0" smtClean="0"/>
              <a:t> </a:t>
            </a:r>
            <a:r>
              <a:rPr lang="sk-SK" dirty="0" err="1" smtClean="0"/>
              <a:t>involved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smtClean="0"/>
              <a:t>rulling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3075" name="Picture 3" descr="E:\o_madarsko-nagymaros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3581400" cy="2438400"/>
          </a:xfrm>
          <a:prstGeom prst="rect">
            <a:avLst/>
          </a:prstGeom>
          <a:noFill/>
        </p:spPr>
      </p:pic>
      <p:pic>
        <p:nvPicPr>
          <p:cNvPr id="3076" name="Picture 4" descr="E:\ga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4114800" cy="271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r>
              <a:rPr lang="sk-SK" dirty="0" smtClean="0"/>
              <a:t> </a:t>
            </a:r>
            <a:r>
              <a:rPr lang="sk-SK" dirty="0" err="1" smtClean="0"/>
              <a:t>aimed</a:t>
            </a:r>
            <a:r>
              <a:rPr lang="sk-SK" dirty="0" smtClean="0"/>
              <a:t> </a:t>
            </a:r>
            <a:r>
              <a:rPr lang="sk-SK" dirty="0" err="1" smtClean="0"/>
              <a:t>at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sk-SK" dirty="0" err="1" smtClean="0"/>
              <a:t>preventing</a:t>
            </a:r>
            <a:r>
              <a:rPr lang="sk-SK" dirty="0" smtClean="0"/>
              <a:t> </a:t>
            </a:r>
            <a:r>
              <a:rPr lang="sk-SK" dirty="0" err="1" smtClean="0"/>
              <a:t>catastrophic</a:t>
            </a:r>
            <a:r>
              <a:rPr lang="sk-SK" dirty="0" smtClean="0"/>
              <a:t> </a:t>
            </a:r>
            <a:r>
              <a:rPr lang="sk-SK" dirty="0" err="1" smtClean="0"/>
              <a:t>floods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improving</a:t>
            </a:r>
            <a:r>
              <a:rPr lang="sk-SK" dirty="0" smtClean="0"/>
              <a:t> </a:t>
            </a:r>
            <a:r>
              <a:rPr lang="sk-SK" dirty="0" err="1" smtClean="0"/>
              <a:t>river</a:t>
            </a:r>
            <a:r>
              <a:rPr lang="sk-SK" dirty="0" smtClean="0"/>
              <a:t> </a:t>
            </a:r>
            <a:r>
              <a:rPr lang="sk-SK" dirty="0" err="1" smtClean="0"/>
              <a:t>navigability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producing</a:t>
            </a:r>
            <a:r>
              <a:rPr lang="sk-SK" dirty="0" smtClean="0"/>
              <a:t> </a:t>
            </a:r>
            <a:r>
              <a:rPr lang="sk-SK" dirty="0" err="1" smtClean="0"/>
              <a:t>clean</a:t>
            </a:r>
            <a:r>
              <a:rPr lang="sk-SK" dirty="0" smtClean="0"/>
              <a:t> </a:t>
            </a:r>
            <a:r>
              <a:rPr lang="sk-SK" dirty="0" err="1" smtClean="0"/>
              <a:t>electricity</a:t>
            </a:r>
            <a:endParaRPr lang="sk-SK" dirty="0"/>
          </a:p>
        </p:txBody>
      </p:sp>
      <p:pic>
        <p:nvPicPr>
          <p:cNvPr id="3074" name="Picture 2" descr="E:\body-0-1371060676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4495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Main </a:t>
            </a:r>
            <a:r>
              <a:rPr lang="sk-SK" dirty="0" err="1" smtClean="0"/>
              <a:t>parts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Dam</a:t>
            </a:r>
            <a:r>
              <a:rPr lang="sk-SK" dirty="0" smtClean="0"/>
              <a:t>:</a:t>
            </a:r>
            <a:endParaRPr lang="sk-SK" dirty="0"/>
          </a:p>
        </p:txBody>
      </p:sp>
      <p:pic>
        <p:nvPicPr>
          <p:cNvPr id="4098" name="Picture 2" descr="E:\800px-Bősi_vízierőmű_-_irányítótoron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914400"/>
            <a:ext cx="3048000" cy="2514600"/>
          </a:xfrm>
          <a:prstGeom prst="rect">
            <a:avLst/>
          </a:prstGeom>
          <a:noFill/>
        </p:spPr>
      </p:pic>
      <p:sp>
        <p:nvSpPr>
          <p:cNvPr id="8" name="Zástupný symbol obsah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</a:t>
            </a:r>
            <a:endParaRPr lang="sk-SK" dirty="0"/>
          </a:p>
        </p:txBody>
      </p:sp>
      <p:pic>
        <p:nvPicPr>
          <p:cNvPr id="4100" name="Picture 4" descr="E:\13569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066800"/>
            <a:ext cx="3962400" cy="2312988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1295400" y="3505200"/>
            <a:ext cx="148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Control</a:t>
            </a:r>
            <a:r>
              <a:rPr lang="sk-SK" dirty="0" smtClean="0"/>
              <a:t> </a:t>
            </a:r>
            <a:r>
              <a:rPr lang="sk-SK" dirty="0" err="1" smtClean="0"/>
              <a:t>tower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876800" y="3505200"/>
            <a:ext cx="279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Hydroelectric</a:t>
            </a:r>
            <a:r>
              <a:rPr lang="sk-SK" dirty="0" smtClean="0"/>
              <a:t> 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station</a:t>
            </a:r>
            <a:endParaRPr lang="sk-SK" dirty="0"/>
          </a:p>
        </p:txBody>
      </p:sp>
      <p:pic>
        <p:nvPicPr>
          <p:cNvPr id="13" name="Picture 3" descr="E:\gabcikovo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886200"/>
            <a:ext cx="3657600" cy="274320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6019800" y="56388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Sluice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parts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Waterwork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152400" y="856357"/>
            <a:ext cx="3962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Supply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channel</a:t>
            </a:r>
            <a:r>
              <a:rPr lang="sk-SK" sz="2400" b="1" dirty="0" smtClean="0"/>
              <a:t> </a:t>
            </a:r>
            <a:r>
              <a:rPr lang="sk-SK" sz="2400" dirty="0" err="1" smtClean="0"/>
              <a:t>for</a:t>
            </a:r>
            <a:r>
              <a:rPr lang="sk-SK" sz="2400" dirty="0" smtClean="0"/>
              <a:t> Čunovo </a:t>
            </a:r>
            <a:r>
              <a:rPr lang="sk-SK" sz="2400" dirty="0" err="1" smtClean="0"/>
              <a:t>Dam</a:t>
            </a:r>
            <a:r>
              <a:rPr lang="sk-SK" sz="2400" b="1" dirty="0" smtClean="0"/>
              <a:t> </a:t>
            </a:r>
            <a:r>
              <a:rPr lang="sk-SK" sz="2400" dirty="0" err="1" smtClean="0"/>
              <a:t>conveys</a:t>
            </a:r>
            <a:r>
              <a:rPr lang="sk-SK" sz="2400" dirty="0" smtClean="0"/>
              <a:t> </a:t>
            </a:r>
            <a:r>
              <a:rPr lang="sk-SK" sz="2400" dirty="0" err="1" smtClean="0"/>
              <a:t>water</a:t>
            </a:r>
            <a:r>
              <a:rPr lang="sk-SK" sz="2400" dirty="0" smtClean="0"/>
              <a:t> </a:t>
            </a:r>
            <a:r>
              <a:rPr lang="sk-SK" sz="2400" dirty="0" err="1" smtClean="0"/>
              <a:t>from</a:t>
            </a:r>
            <a:r>
              <a:rPr lang="sk-SK" sz="2400" dirty="0" smtClean="0"/>
              <a:t> Bratislava (10 km)</a:t>
            </a:r>
          </a:p>
          <a:p>
            <a:endParaRPr lang="sk-SK" sz="2400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sz="2400" b="1" dirty="0" smtClean="0"/>
          </a:p>
          <a:p>
            <a:endParaRPr lang="sk-SK" sz="2400" b="1" dirty="0" smtClean="0"/>
          </a:p>
          <a:p>
            <a:r>
              <a:rPr lang="sk-SK" sz="2400" b="1" dirty="0" smtClean="0"/>
              <a:t>Čunovo </a:t>
            </a:r>
            <a:r>
              <a:rPr lang="sk-SK" sz="2400" b="1" dirty="0" err="1" smtClean="0"/>
              <a:t>dam</a:t>
            </a:r>
            <a:r>
              <a:rPr lang="sk-SK" sz="2400" b="1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first</a:t>
            </a:r>
            <a:r>
              <a:rPr lang="sk-SK" sz="2400" dirty="0" smtClean="0"/>
              <a:t> </a:t>
            </a:r>
            <a:r>
              <a:rPr lang="sk-SK" sz="2400" dirty="0" err="1" smtClean="0"/>
              <a:t>level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waterworks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small</a:t>
            </a:r>
            <a:r>
              <a:rPr lang="sk-SK" sz="2400" dirty="0" smtClean="0"/>
              <a:t> </a:t>
            </a:r>
            <a:r>
              <a:rPr lang="sk-SK" sz="2400" dirty="0" err="1" smtClean="0"/>
              <a:t>additional</a:t>
            </a:r>
            <a:r>
              <a:rPr lang="sk-SK" sz="2400" dirty="0" smtClean="0"/>
              <a:t> </a:t>
            </a:r>
            <a:r>
              <a:rPr lang="sk-SK" sz="2400" dirty="0" err="1" smtClean="0"/>
              <a:t>power</a:t>
            </a:r>
            <a:r>
              <a:rPr lang="sk-SK" sz="2400" dirty="0" smtClean="0"/>
              <a:t> </a:t>
            </a:r>
            <a:r>
              <a:rPr lang="sk-SK" sz="2400" dirty="0" err="1" smtClean="0"/>
              <a:t>plant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1 MW </a:t>
            </a:r>
            <a:r>
              <a:rPr lang="sk-SK" sz="2400" dirty="0" err="1" smtClean="0"/>
              <a:t>power</a:t>
            </a:r>
            <a:r>
              <a:rPr lang="sk-SK" sz="2400" dirty="0" smtClean="0"/>
              <a:t> </a:t>
            </a:r>
            <a:r>
              <a:rPr lang="sk-SK" sz="2400" dirty="0" err="1" smtClean="0"/>
              <a:t>output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includes</a:t>
            </a:r>
            <a:r>
              <a:rPr lang="sk-SK" sz="2400" dirty="0" smtClean="0"/>
              <a:t> </a:t>
            </a:r>
            <a:r>
              <a:rPr lang="sk-SK" sz="2400" dirty="0" err="1" smtClean="0"/>
              <a:t>also</a:t>
            </a:r>
            <a:r>
              <a:rPr lang="sk-SK" sz="2400" dirty="0" smtClean="0"/>
              <a:t> </a:t>
            </a:r>
            <a:r>
              <a:rPr lang="sk-SK" sz="2400" b="1" dirty="0" smtClean="0">
                <a:solidFill>
                  <a:srgbClr val="7030A0"/>
                </a:solidFill>
              </a:rPr>
              <a:t>Čunovo </a:t>
            </a:r>
            <a:r>
              <a:rPr lang="sk-SK" sz="2400" b="1" dirty="0" err="1" smtClean="0">
                <a:solidFill>
                  <a:srgbClr val="7030A0"/>
                </a:solidFill>
              </a:rPr>
              <a:t>Water</a:t>
            </a:r>
            <a:r>
              <a:rPr lang="sk-SK" sz="2400" b="1" dirty="0" smtClean="0">
                <a:solidFill>
                  <a:srgbClr val="7030A0"/>
                </a:solidFill>
              </a:rPr>
              <a:t> </a:t>
            </a:r>
            <a:r>
              <a:rPr lang="sk-SK" sz="2400" b="1" dirty="0" err="1" smtClean="0">
                <a:solidFill>
                  <a:srgbClr val="7030A0"/>
                </a:solidFill>
              </a:rPr>
              <a:t>Sports</a:t>
            </a:r>
            <a:r>
              <a:rPr lang="sk-SK" sz="2400" b="1" dirty="0" smtClean="0">
                <a:solidFill>
                  <a:srgbClr val="7030A0"/>
                </a:solidFill>
              </a:rPr>
              <a:t> Centre</a:t>
            </a:r>
            <a:r>
              <a:rPr lang="sk-SK" sz="2400" dirty="0" smtClean="0">
                <a:solidFill>
                  <a:srgbClr val="7030A0"/>
                </a:solidFill>
              </a:rPr>
              <a:t>, </a:t>
            </a:r>
            <a:r>
              <a:rPr lang="sk-SK" sz="2400" dirty="0" smtClean="0"/>
              <a:t>a site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world</a:t>
            </a:r>
            <a:r>
              <a:rPr lang="sk-SK" sz="2400" dirty="0" smtClean="0"/>
              <a:t> </a:t>
            </a:r>
            <a:r>
              <a:rPr lang="sk-SK" sz="2400" dirty="0" err="1" smtClean="0"/>
              <a:t>championship</a:t>
            </a:r>
            <a:r>
              <a:rPr lang="sk-SK" sz="2400" dirty="0" smtClean="0"/>
              <a:t> in </a:t>
            </a:r>
            <a:r>
              <a:rPr lang="sk-SK" sz="2400" dirty="0" err="1" smtClean="0"/>
              <a:t>water</a:t>
            </a:r>
            <a:r>
              <a:rPr lang="sk-SK" sz="2400" dirty="0" smtClean="0"/>
              <a:t> slalom and </a:t>
            </a:r>
            <a:r>
              <a:rPr lang="sk-SK" sz="2400" dirty="0" err="1" smtClean="0"/>
              <a:t>rafting</a:t>
            </a:r>
            <a:r>
              <a:rPr lang="sk-SK" sz="2400" dirty="0" smtClean="0"/>
              <a:t>.</a:t>
            </a:r>
          </a:p>
          <a:p>
            <a:r>
              <a:rPr lang="sk-SK" sz="2400" b="1" dirty="0" smtClean="0"/>
              <a:t> </a:t>
            </a:r>
            <a:endParaRPr lang="sk-SK" sz="2400" b="1" dirty="0"/>
          </a:p>
        </p:txBody>
      </p:sp>
      <p:pic>
        <p:nvPicPr>
          <p:cNvPr id="5124" name="Picture 4" descr="E:\3-0083939cd1a45c04189ed4d9b703559c458586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8200"/>
            <a:ext cx="4619625" cy="2590800"/>
          </a:xfrm>
          <a:prstGeom prst="rect">
            <a:avLst/>
          </a:prstGeom>
          <a:noFill/>
        </p:spPr>
      </p:pic>
      <p:pic>
        <p:nvPicPr>
          <p:cNvPr id="5125" name="Picture 5" descr="E:\DSC0970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814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04800" y="304800"/>
            <a:ext cx="381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 smtClean="0"/>
              <a:t>Hrušov </a:t>
            </a:r>
            <a:r>
              <a:rPr lang="sk-SK" b="1" dirty="0" err="1" smtClean="0"/>
              <a:t>reservoir</a:t>
            </a:r>
            <a:r>
              <a:rPr lang="sk-SK" b="1" dirty="0" smtClean="0"/>
              <a:t> </a:t>
            </a:r>
            <a:r>
              <a:rPr lang="sk-SK" dirty="0" err="1" smtClean="0"/>
              <a:t>accumulates</a:t>
            </a:r>
            <a:r>
              <a:rPr lang="sk-SK" dirty="0" smtClean="0"/>
              <a:t> </a:t>
            </a:r>
            <a:r>
              <a:rPr lang="sk-SK" dirty="0" err="1" smtClean="0"/>
              <a:t>water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main</a:t>
            </a:r>
            <a:r>
              <a:rPr lang="sk-SK" dirty="0" smtClean="0"/>
              <a:t> </a:t>
            </a:r>
            <a:r>
              <a:rPr lang="sk-SK" b="1" dirty="0" smtClean="0"/>
              <a:t> 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plant</a:t>
            </a:r>
            <a:r>
              <a:rPr lang="sk-SK" dirty="0" smtClean="0"/>
              <a:t> in Gabčíkovo and </a:t>
            </a:r>
            <a:r>
              <a:rPr lang="sk-SK" dirty="0" err="1" smtClean="0"/>
              <a:t>also</a:t>
            </a:r>
            <a:r>
              <a:rPr lang="sk-SK" dirty="0" smtClean="0"/>
              <a:t> </a:t>
            </a:r>
            <a:r>
              <a:rPr lang="sk-SK" dirty="0" err="1" smtClean="0"/>
              <a:t>regulates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water</a:t>
            </a:r>
            <a:r>
              <a:rPr lang="sk-SK" dirty="0" smtClean="0"/>
              <a:t> </a:t>
            </a:r>
            <a:r>
              <a:rPr lang="sk-SK" dirty="0" err="1" smtClean="0"/>
              <a:t>level</a:t>
            </a:r>
            <a:r>
              <a:rPr lang="sk-SK" dirty="0" smtClean="0"/>
              <a:t>.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16 km </a:t>
            </a:r>
            <a:r>
              <a:rPr lang="sk-SK" dirty="0" err="1" smtClean="0"/>
              <a:t>long</a:t>
            </a:r>
            <a:r>
              <a:rPr lang="sk-SK" dirty="0" smtClean="0"/>
              <a:t> and 4 km </a:t>
            </a:r>
            <a:r>
              <a:rPr lang="sk-SK" dirty="0" err="1" smtClean="0"/>
              <a:t>wide</a:t>
            </a:r>
            <a:r>
              <a:rPr lang="sk-SK" dirty="0" smtClean="0"/>
              <a:t>, </a:t>
            </a:r>
            <a:r>
              <a:rPr lang="sk-SK" dirty="0" err="1" smtClean="0"/>
              <a:t>separated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Hungarian</a:t>
            </a:r>
            <a:r>
              <a:rPr lang="sk-SK" dirty="0" smtClean="0"/>
              <a:t> </a:t>
            </a:r>
            <a:r>
              <a:rPr lang="sk-SK" dirty="0" err="1" smtClean="0"/>
              <a:t>territory</a:t>
            </a:r>
            <a:r>
              <a:rPr lang="sk-SK" dirty="0" smtClean="0"/>
              <a:t> by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embankment</a:t>
            </a:r>
            <a:r>
              <a:rPr lang="sk-SK" dirty="0" smtClean="0"/>
              <a:t>.</a:t>
            </a:r>
          </a:p>
          <a:p>
            <a:pPr algn="just"/>
            <a:endParaRPr lang="sk-SK" dirty="0" smtClean="0"/>
          </a:p>
          <a:p>
            <a:pPr algn="just"/>
            <a:endParaRPr lang="sk-SK" dirty="0" smtClean="0"/>
          </a:p>
          <a:p>
            <a:pPr algn="just"/>
            <a:endParaRPr lang="sk-SK" dirty="0" smtClean="0"/>
          </a:p>
          <a:p>
            <a:pPr algn="just"/>
            <a:endParaRPr lang="sk-SK" dirty="0" smtClean="0"/>
          </a:p>
          <a:p>
            <a:pPr algn="just"/>
            <a:endParaRPr lang="sk-SK" b="1" dirty="0" smtClean="0"/>
          </a:p>
          <a:p>
            <a:pPr algn="just"/>
            <a:r>
              <a:rPr lang="sk-SK" b="1" dirty="0" smtClean="0"/>
              <a:t>Gabčíkovo </a:t>
            </a:r>
            <a:r>
              <a:rPr lang="sk-SK" b="1" dirty="0" err="1" smtClean="0"/>
              <a:t>Dam</a:t>
            </a:r>
            <a:r>
              <a:rPr lang="sk-SK" b="1" dirty="0" smtClean="0"/>
              <a:t> </a:t>
            </a:r>
            <a:r>
              <a:rPr lang="sk-SK" dirty="0" err="1" smtClean="0"/>
              <a:t>consists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 a </a:t>
            </a:r>
            <a:r>
              <a:rPr lang="sk-SK" dirty="0" err="1" smtClean="0"/>
              <a:t>hydroelectric</a:t>
            </a:r>
            <a:r>
              <a:rPr lang="sk-SK" dirty="0" smtClean="0"/>
              <a:t> 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plant</a:t>
            </a:r>
            <a:r>
              <a:rPr lang="sk-SK" dirty="0" smtClean="0"/>
              <a:t> (on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right</a:t>
            </a:r>
            <a:r>
              <a:rPr lang="sk-SK" dirty="0" smtClean="0"/>
              <a:t> </a:t>
            </a:r>
            <a:r>
              <a:rPr lang="sk-SK" dirty="0" err="1" smtClean="0"/>
              <a:t>side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river</a:t>
            </a:r>
            <a:r>
              <a:rPr lang="sk-SK" dirty="0" smtClean="0"/>
              <a:t>) and </a:t>
            </a:r>
            <a:r>
              <a:rPr lang="sk-SK" dirty="0" err="1" smtClean="0"/>
              <a:t>two</a:t>
            </a:r>
            <a:r>
              <a:rPr lang="sk-SK" dirty="0" smtClean="0"/>
              <a:t> </a:t>
            </a:r>
            <a:r>
              <a:rPr lang="sk-SK" dirty="0" err="1" smtClean="0"/>
              <a:t>lock</a:t>
            </a:r>
            <a:r>
              <a:rPr lang="sk-SK" dirty="0" smtClean="0"/>
              <a:t> </a:t>
            </a:r>
            <a:r>
              <a:rPr lang="sk-SK" dirty="0" err="1" smtClean="0"/>
              <a:t>chambers</a:t>
            </a:r>
            <a:r>
              <a:rPr lang="sk-SK" dirty="0" smtClean="0"/>
              <a:t> (on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left</a:t>
            </a:r>
            <a:r>
              <a:rPr lang="sk-SK" dirty="0" smtClean="0"/>
              <a:t> </a:t>
            </a:r>
            <a:r>
              <a:rPr lang="sk-SK" dirty="0" err="1" smtClean="0"/>
              <a:t>side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Danube</a:t>
            </a:r>
            <a:r>
              <a:rPr lang="sk-SK" dirty="0" smtClean="0"/>
              <a:t>). </a:t>
            </a:r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level</a:t>
            </a:r>
            <a:r>
              <a:rPr lang="sk-SK" dirty="0" smtClean="0"/>
              <a:t> </a:t>
            </a:r>
            <a:r>
              <a:rPr lang="sk-SK" dirty="0" err="1" smtClean="0"/>
              <a:t>uses</a:t>
            </a:r>
            <a:r>
              <a:rPr lang="sk-SK" dirty="0" smtClean="0"/>
              <a:t> </a:t>
            </a:r>
            <a:r>
              <a:rPr lang="sk-SK" dirty="0" err="1" smtClean="0"/>
              <a:t>differential</a:t>
            </a:r>
            <a:r>
              <a:rPr lang="sk-SK" dirty="0" smtClean="0"/>
              <a:t> </a:t>
            </a:r>
            <a:r>
              <a:rPr lang="sk-SK" dirty="0" err="1" smtClean="0"/>
              <a:t>water</a:t>
            </a:r>
            <a:r>
              <a:rPr lang="sk-SK" dirty="0" smtClean="0"/>
              <a:t> </a:t>
            </a:r>
            <a:r>
              <a:rPr lang="sk-SK" dirty="0" err="1" smtClean="0"/>
              <a:t>levels</a:t>
            </a:r>
            <a:r>
              <a:rPr lang="sk-SK" dirty="0" smtClean="0"/>
              <a:t> (20 </a:t>
            </a:r>
            <a:r>
              <a:rPr lang="sk-SK" dirty="0" err="1" smtClean="0"/>
              <a:t>metres</a:t>
            </a:r>
            <a:r>
              <a:rPr lang="sk-SK" dirty="0" smtClean="0"/>
              <a:t>) to </a:t>
            </a:r>
            <a:r>
              <a:rPr lang="sk-SK" dirty="0" err="1" smtClean="0"/>
              <a:t>produce</a:t>
            </a:r>
            <a:r>
              <a:rPr lang="sk-SK" dirty="0" smtClean="0"/>
              <a:t> </a:t>
            </a:r>
            <a:r>
              <a:rPr lang="sk-SK" dirty="0" err="1" smtClean="0"/>
              <a:t>electricity</a:t>
            </a:r>
            <a:r>
              <a:rPr lang="sk-SK" dirty="0" smtClean="0"/>
              <a:t>, to </a:t>
            </a:r>
            <a:r>
              <a:rPr lang="sk-SK" dirty="0" err="1" smtClean="0"/>
              <a:t>allow</a:t>
            </a:r>
            <a:r>
              <a:rPr lang="sk-SK" dirty="0" smtClean="0"/>
              <a:t> </a:t>
            </a:r>
            <a:r>
              <a:rPr lang="sk-SK" dirty="0" err="1" smtClean="0"/>
              <a:t>ships</a:t>
            </a:r>
            <a:r>
              <a:rPr lang="sk-SK" dirty="0" smtClean="0"/>
              <a:t> </a:t>
            </a:r>
            <a:r>
              <a:rPr lang="sk-SK" dirty="0" err="1" smtClean="0"/>
              <a:t>pass</a:t>
            </a:r>
            <a:r>
              <a:rPr lang="sk-SK" dirty="0" smtClean="0"/>
              <a:t> </a:t>
            </a:r>
            <a:r>
              <a:rPr lang="sk-SK" dirty="0" err="1" smtClean="0"/>
              <a:t>safely</a:t>
            </a:r>
            <a:r>
              <a:rPr lang="sk-SK" dirty="0" smtClean="0"/>
              <a:t> </a:t>
            </a:r>
            <a:r>
              <a:rPr lang="sk-SK" dirty="0" err="1" smtClean="0"/>
              <a:t>through</a:t>
            </a:r>
            <a:r>
              <a:rPr lang="sk-SK" dirty="0" smtClean="0"/>
              <a:t> </a:t>
            </a:r>
            <a:r>
              <a:rPr lang="sk-SK" dirty="0" err="1" smtClean="0"/>
              <a:t>locks</a:t>
            </a:r>
            <a:r>
              <a:rPr lang="sk-SK" dirty="0" smtClean="0"/>
              <a:t> and to </a:t>
            </a:r>
            <a:r>
              <a:rPr lang="sk-SK" dirty="0" err="1" smtClean="0"/>
              <a:t>divert</a:t>
            </a:r>
            <a:r>
              <a:rPr lang="sk-SK" dirty="0" smtClean="0"/>
              <a:t> </a:t>
            </a:r>
            <a:r>
              <a:rPr lang="sk-SK" dirty="0" err="1" smtClean="0"/>
              <a:t>flood</a:t>
            </a:r>
            <a:r>
              <a:rPr lang="sk-SK" dirty="0" smtClean="0"/>
              <a:t> </a:t>
            </a:r>
            <a:r>
              <a:rPr lang="sk-SK" dirty="0" err="1" smtClean="0"/>
              <a:t>water</a:t>
            </a:r>
            <a:r>
              <a:rPr lang="sk-SK" dirty="0" smtClean="0"/>
              <a:t>.  </a:t>
            </a:r>
            <a:r>
              <a:rPr lang="sk-SK" dirty="0" err="1" smtClean="0"/>
              <a:t>Operation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plant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fully</a:t>
            </a:r>
            <a:r>
              <a:rPr lang="sk-SK" dirty="0" smtClean="0"/>
              <a:t> </a:t>
            </a:r>
            <a:r>
              <a:rPr lang="sk-SK" dirty="0" err="1" smtClean="0"/>
              <a:t>automated</a:t>
            </a:r>
            <a:r>
              <a:rPr lang="sk-SK" dirty="0" smtClean="0"/>
              <a:t>.</a:t>
            </a:r>
            <a:endParaRPr lang="sk-SK" b="1" dirty="0"/>
          </a:p>
        </p:txBody>
      </p:sp>
      <p:pic>
        <p:nvPicPr>
          <p:cNvPr id="6146" name="Picture 2" descr="E:\b3fe9638e7ec0247b767e9f0fbb99c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"/>
            <a:ext cx="4648200" cy="2528888"/>
          </a:xfrm>
          <a:prstGeom prst="rect">
            <a:avLst/>
          </a:prstGeom>
          <a:noFill/>
        </p:spPr>
      </p:pic>
      <p:pic>
        <p:nvPicPr>
          <p:cNvPr id="6147" name="Picture 3" descr="E:\Gabčíkovo–Nagymaros_locks_and_hydroelectric_power_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4572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4800" y="381000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err="1" smtClean="0"/>
              <a:t>Outlet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channel</a:t>
            </a:r>
            <a:r>
              <a:rPr lang="sk-SK" sz="2400" b="1" dirty="0" smtClean="0"/>
              <a:t> </a:t>
            </a:r>
            <a:r>
              <a:rPr lang="sk-SK" sz="2400" dirty="0" smtClean="0"/>
              <a:t> </a:t>
            </a:r>
            <a:r>
              <a:rPr lang="sk-SK" sz="2400" dirty="0" err="1" smtClean="0"/>
              <a:t>leads</a:t>
            </a:r>
            <a:r>
              <a:rPr lang="sk-SK" sz="2400" dirty="0" smtClean="0"/>
              <a:t> </a:t>
            </a:r>
            <a:r>
              <a:rPr lang="sk-SK" sz="2400" dirty="0" err="1" smtClean="0"/>
              <a:t>water</a:t>
            </a:r>
            <a:r>
              <a:rPr lang="sk-SK" sz="2400" dirty="0" smtClean="0"/>
              <a:t> </a:t>
            </a:r>
            <a:r>
              <a:rPr lang="sk-SK" sz="2400" dirty="0" err="1" smtClean="0"/>
              <a:t>back</a:t>
            </a:r>
            <a:r>
              <a:rPr lang="sk-SK" sz="2400" dirty="0" smtClean="0"/>
              <a:t> to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old</a:t>
            </a:r>
            <a:r>
              <a:rPr lang="sk-SK" sz="2400" dirty="0" smtClean="0"/>
              <a:t> </a:t>
            </a:r>
            <a:r>
              <a:rPr lang="sk-SK" sz="2400" dirty="0" err="1" smtClean="0"/>
              <a:t>riverbed</a:t>
            </a:r>
            <a:r>
              <a:rPr lang="sk-SK" sz="2400" dirty="0" smtClean="0"/>
              <a:t> and </a:t>
            </a:r>
            <a:r>
              <a:rPr lang="sk-SK" sz="2400" dirty="0" err="1" smtClean="0"/>
              <a:t>also</a:t>
            </a:r>
            <a:r>
              <a:rPr lang="sk-SK" sz="2400" dirty="0" smtClean="0"/>
              <a:t> </a:t>
            </a:r>
            <a:r>
              <a:rPr lang="sk-SK" sz="2400" dirty="0" err="1" smtClean="0"/>
              <a:t>helps</a:t>
            </a:r>
            <a:r>
              <a:rPr lang="sk-SK" sz="2400" dirty="0" smtClean="0"/>
              <a:t> </a:t>
            </a:r>
            <a:r>
              <a:rPr lang="sk-SK" sz="2400" dirty="0" err="1" smtClean="0"/>
              <a:t>against</a:t>
            </a:r>
            <a:r>
              <a:rPr lang="sk-SK" sz="2400" dirty="0" smtClean="0"/>
              <a:t> </a:t>
            </a:r>
            <a:r>
              <a:rPr lang="sk-SK" sz="2400" dirty="0" err="1" smtClean="0"/>
              <a:t>floods</a:t>
            </a:r>
            <a:r>
              <a:rPr lang="sk-SK" sz="2400" dirty="0" smtClean="0"/>
              <a:t>.</a:t>
            </a:r>
          </a:p>
          <a:p>
            <a:pPr algn="just"/>
            <a:r>
              <a:rPr lang="sk-SK" sz="2400" dirty="0" err="1" smtClean="0"/>
              <a:t>This</a:t>
            </a:r>
            <a:r>
              <a:rPr lang="sk-SK" sz="2400" dirty="0" smtClean="0"/>
              <a:t> </a:t>
            </a:r>
            <a:r>
              <a:rPr lang="sk-SK" sz="2400" dirty="0" err="1" smtClean="0"/>
              <a:t>channel</a:t>
            </a:r>
            <a:r>
              <a:rPr lang="sk-SK" sz="2400" dirty="0" smtClean="0"/>
              <a:t> </a:t>
            </a:r>
            <a:r>
              <a:rPr lang="sk-SK" sz="2400" dirty="0" err="1" smtClean="0"/>
              <a:t>re-enteres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Danube</a:t>
            </a:r>
            <a:r>
              <a:rPr lang="sk-SK" sz="2400" dirty="0" smtClean="0"/>
              <a:t> </a:t>
            </a:r>
            <a:r>
              <a:rPr lang="sk-SK" sz="2400" dirty="0" err="1" smtClean="0"/>
              <a:t>at</a:t>
            </a:r>
            <a:r>
              <a:rPr lang="sk-SK" sz="2400" dirty="0" smtClean="0"/>
              <a:t> Sap.</a:t>
            </a:r>
          </a:p>
          <a:p>
            <a:pPr algn="just"/>
            <a:endParaRPr lang="sk-SK" sz="2400" dirty="0" smtClean="0"/>
          </a:p>
          <a:p>
            <a:pPr algn="just"/>
            <a:endParaRPr lang="sk-SK" dirty="0" smtClean="0"/>
          </a:p>
          <a:p>
            <a:pPr algn="just"/>
            <a:endParaRPr lang="sk-SK" dirty="0" smtClean="0"/>
          </a:p>
          <a:p>
            <a:pPr algn="just"/>
            <a:endParaRPr lang="sk-SK" dirty="0" smtClean="0"/>
          </a:p>
          <a:p>
            <a:pPr algn="just"/>
            <a:endParaRPr lang="sk-SK" dirty="0" smtClean="0"/>
          </a:p>
          <a:p>
            <a:pPr algn="just"/>
            <a:r>
              <a:rPr lang="sk-SK" sz="2400" b="1" dirty="0" err="1" smtClean="0"/>
              <a:t>Regulations</a:t>
            </a:r>
            <a:r>
              <a:rPr lang="sk-SK" sz="2400" b="1" dirty="0" smtClean="0"/>
              <a:t> </a:t>
            </a:r>
            <a:r>
              <a:rPr lang="sk-SK" sz="2400" dirty="0" smtClean="0"/>
              <a:t>in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old</a:t>
            </a:r>
            <a:r>
              <a:rPr lang="sk-SK" sz="2400" dirty="0" smtClean="0"/>
              <a:t> </a:t>
            </a:r>
            <a:r>
              <a:rPr lang="sk-SK" sz="2400" dirty="0" err="1" smtClean="0"/>
              <a:t>Danube</a:t>
            </a:r>
            <a:r>
              <a:rPr lang="sk-SK" sz="2400" dirty="0" smtClean="0"/>
              <a:t> </a:t>
            </a:r>
            <a:r>
              <a:rPr lang="sk-SK" sz="2400" dirty="0" err="1" smtClean="0"/>
              <a:t>riverbed</a:t>
            </a:r>
            <a:r>
              <a:rPr lang="sk-SK" sz="2400" dirty="0" smtClean="0"/>
              <a:t>.</a:t>
            </a:r>
            <a:endParaRPr lang="sk-SK" sz="2400" b="1" dirty="0"/>
          </a:p>
        </p:txBody>
      </p:sp>
      <p:pic>
        <p:nvPicPr>
          <p:cNvPr id="7170" name="Picture 2" descr="E:\8983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4267200" cy="2438400"/>
          </a:xfrm>
          <a:prstGeom prst="rect">
            <a:avLst/>
          </a:prstGeom>
          <a:noFill/>
        </p:spPr>
      </p:pic>
      <p:pic>
        <p:nvPicPr>
          <p:cNvPr id="7171" name="Picture 3" descr="E:\401279_12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81400"/>
            <a:ext cx="4343400" cy="273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Technical</a:t>
            </a:r>
            <a:r>
              <a:rPr lang="sk-SK" dirty="0" smtClean="0"/>
              <a:t> </a:t>
            </a:r>
            <a:r>
              <a:rPr lang="sk-SK" dirty="0" err="1" smtClean="0"/>
              <a:t>parametres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station</a:t>
            </a:r>
            <a:r>
              <a:rPr lang="sk-SK" dirty="0" smtClean="0"/>
              <a:t> has </a:t>
            </a:r>
            <a:r>
              <a:rPr lang="sk-SK" dirty="0" err="1" smtClean="0"/>
              <a:t>eight</a:t>
            </a:r>
            <a:r>
              <a:rPr lang="sk-SK" dirty="0" smtClean="0"/>
              <a:t> </a:t>
            </a:r>
            <a:r>
              <a:rPr lang="sk-SK" dirty="0" err="1" smtClean="0"/>
              <a:t>vertical</a:t>
            </a:r>
            <a:r>
              <a:rPr lang="sk-SK" dirty="0" smtClean="0"/>
              <a:t> </a:t>
            </a:r>
            <a:r>
              <a:rPr lang="sk-SK" dirty="0" err="1" smtClean="0"/>
              <a:t>Kaplan</a:t>
            </a:r>
            <a:r>
              <a:rPr lang="sk-SK" dirty="0" smtClean="0"/>
              <a:t> </a:t>
            </a:r>
            <a:r>
              <a:rPr lang="sk-SK" dirty="0" err="1" smtClean="0"/>
              <a:t>turbines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produces</a:t>
            </a:r>
            <a:r>
              <a:rPr lang="sk-SK" dirty="0" smtClean="0"/>
              <a:t> 2600 </a:t>
            </a:r>
            <a:r>
              <a:rPr lang="sk-SK" dirty="0" err="1" smtClean="0"/>
              <a:t>GWh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electricity</a:t>
            </a:r>
            <a:r>
              <a:rPr lang="sk-SK" dirty="0" smtClean="0"/>
              <a:t> </a:t>
            </a:r>
            <a:r>
              <a:rPr lang="sk-SK" dirty="0" err="1" smtClean="0"/>
              <a:t>annually</a:t>
            </a:r>
            <a:r>
              <a:rPr lang="sk-SK" dirty="0" smtClean="0"/>
              <a:t>, </a:t>
            </a:r>
            <a:r>
              <a:rPr lang="sk-SK" dirty="0" err="1" smtClean="0"/>
              <a:t>making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largest</a:t>
            </a:r>
            <a:r>
              <a:rPr lang="sk-SK" dirty="0" smtClean="0"/>
              <a:t> </a:t>
            </a:r>
            <a:r>
              <a:rPr lang="sk-SK" dirty="0" err="1" smtClean="0"/>
              <a:t>hydroelectric</a:t>
            </a:r>
            <a:r>
              <a:rPr lang="sk-SK" dirty="0" smtClean="0"/>
              <a:t>  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plant</a:t>
            </a:r>
            <a:r>
              <a:rPr lang="sk-SK" dirty="0" smtClean="0"/>
              <a:t> in Slovakia,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supplies</a:t>
            </a:r>
            <a:r>
              <a:rPr lang="sk-SK" dirty="0" smtClean="0"/>
              <a:t> </a:t>
            </a:r>
            <a:r>
              <a:rPr lang="sk-SK" dirty="0" err="1" smtClean="0"/>
              <a:t>around</a:t>
            </a:r>
            <a:r>
              <a:rPr lang="sk-SK" dirty="0" smtClean="0"/>
              <a:t> 8%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country´s</a:t>
            </a:r>
            <a:r>
              <a:rPr lang="sk-SK" dirty="0" smtClean="0"/>
              <a:t> </a:t>
            </a:r>
            <a:r>
              <a:rPr lang="sk-SK" dirty="0" err="1" smtClean="0"/>
              <a:t>electricity</a:t>
            </a:r>
            <a:r>
              <a:rPr lang="sk-SK" dirty="0" smtClean="0"/>
              <a:t> </a:t>
            </a:r>
            <a:r>
              <a:rPr lang="sk-SK" dirty="0" err="1" smtClean="0"/>
              <a:t>consumption</a:t>
            </a:r>
            <a:endParaRPr lang="sk-SK" dirty="0"/>
          </a:p>
        </p:txBody>
      </p:sp>
      <p:pic>
        <p:nvPicPr>
          <p:cNvPr id="1026" name="Picture 2" descr="E:\3-profimedia_0000697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4038600" cy="2392965"/>
          </a:xfrm>
          <a:prstGeom prst="rect">
            <a:avLst/>
          </a:prstGeom>
          <a:noFill/>
        </p:spPr>
      </p:pic>
      <p:pic>
        <p:nvPicPr>
          <p:cNvPr id="1027" name="Picture 3" descr="E:\dobra_voda_-7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3898900" cy="292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Environmental</a:t>
            </a:r>
            <a:r>
              <a:rPr lang="sk-SK" dirty="0" smtClean="0"/>
              <a:t> </a:t>
            </a:r>
            <a:r>
              <a:rPr lang="sk-SK" dirty="0" err="1" smtClean="0"/>
              <a:t>consequences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sk-SK" dirty="0" err="1" smtClean="0"/>
              <a:t>Intensive</a:t>
            </a:r>
            <a:r>
              <a:rPr lang="sk-SK" dirty="0" smtClean="0"/>
              <a:t> </a:t>
            </a:r>
            <a:r>
              <a:rPr lang="sk-SK" dirty="0" err="1" smtClean="0"/>
              <a:t>degradation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Danube</a:t>
            </a:r>
            <a:r>
              <a:rPr lang="sk-SK" dirty="0" smtClean="0"/>
              <a:t> </a:t>
            </a:r>
            <a:r>
              <a:rPr lang="sk-SK" dirty="0" err="1" smtClean="0"/>
              <a:t>riverbed</a:t>
            </a:r>
            <a:r>
              <a:rPr lang="sk-SK" dirty="0" smtClean="0"/>
              <a:t> </a:t>
            </a:r>
            <a:r>
              <a:rPr lang="sk-SK" dirty="0" err="1" smtClean="0"/>
              <a:t>downstream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Decreased</a:t>
            </a:r>
            <a:r>
              <a:rPr lang="sk-SK" dirty="0" smtClean="0"/>
              <a:t> </a:t>
            </a:r>
            <a:r>
              <a:rPr lang="sk-SK" dirty="0" err="1" smtClean="0"/>
              <a:t>water</a:t>
            </a:r>
            <a:r>
              <a:rPr lang="sk-SK" dirty="0" smtClean="0"/>
              <a:t> </a:t>
            </a:r>
            <a:r>
              <a:rPr lang="sk-SK" dirty="0" err="1" smtClean="0"/>
              <a:t>level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Increased</a:t>
            </a:r>
            <a:r>
              <a:rPr lang="sk-SK" dirty="0" smtClean="0"/>
              <a:t> sediment </a:t>
            </a:r>
            <a:r>
              <a:rPr lang="sk-SK" dirty="0" err="1" smtClean="0"/>
              <a:t>supply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Reduced</a:t>
            </a:r>
            <a:r>
              <a:rPr lang="sk-SK" dirty="0" smtClean="0"/>
              <a:t> </a:t>
            </a:r>
            <a:r>
              <a:rPr lang="sk-SK" dirty="0" err="1" smtClean="0"/>
              <a:t>flood</a:t>
            </a:r>
            <a:r>
              <a:rPr lang="sk-SK" dirty="0" smtClean="0"/>
              <a:t> </a:t>
            </a:r>
            <a:r>
              <a:rPr lang="sk-SK" dirty="0" err="1" smtClean="0"/>
              <a:t>capacity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Decreased</a:t>
            </a:r>
            <a:r>
              <a:rPr lang="sk-SK" dirty="0" smtClean="0"/>
              <a:t> </a:t>
            </a:r>
            <a:r>
              <a:rPr lang="sk-SK" dirty="0" err="1" smtClean="0"/>
              <a:t>channel</a:t>
            </a:r>
            <a:r>
              <a:rPr lang="sk-SK" dirty="0" smtClean="0"/>
              <a:t> </a:t>
            </a:r>
            <a:r>
              <a:rPr lang="sk-SK" dirty="0" err="1" smtClean="0"/>
              <a:t>capacity</a:t>
            </a:r>
            <a:endParaRPr lang="sk-SK" dirty="0"/>
          </a:p>
        </p:txBody>
      </p:sp>
      <p:pic>
        <p:nvPicPr>
          <p:cNvPr id="9218" name="Picture 2" descr="E:\024133_05_1246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038600" cy="2590799"/>
          </a:xfrm>
          <a:prstGeom prst="rect">
            <a:avLst/>
          </a:prstGeom>
          <a:noFill/>
        </p:spPr>
      </p:pic>
      <p:pic>
        <p:nvPicPr>
          <p:cNvPr id="9219" name="Picture 3" descr="E:\labut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41148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331</Words>
  <Application>Microsoft Office PowerPoint</Application>
  <PresentationFormat>Prezentácia na obrazovke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Gabčíkovo  Dam</vt:lpstr>
      <vt:lpstr>Gabčíkovo Waterwork</vt:lpstr>
      <vt:lpstr>The project aimed at:</vt:lpstr>
      <vt:lpstr>Main parts of the Dam:</vt:lpstr>
      <vt:lpstr>Other parts of the Waterwork:</vt:lpstr>
      <vt:lpstr>Prezentácia programu PowerPoint</vt:lpstr>
      <vt:lpstr>Prezentácia programu PowerPoint</vt:lpstr>
      <vt:lpstr>Technical parametres</vt:lpstr>
      <vt:lpstr>Environmental consequences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Gabčíkovo - Nagymaros Dam</dc:title>
  <dc:creator>Niki</dc:creator>
  <cp:lastModifiedBy>ucitel</cp:lastModifiedBy>
  <cp:revision>24</cp:revision>
  <dcterms:created xsi:type="dcterms:W3CDTF">2015-09-14T13:28:47Z</dcterms:created>
  <dcterms:modified xsi:type="dcterms:W3CDTF">2015-09-23T11:45:27Z</dcterms:modified>
</cp:coreProperties>
</file>