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6" r:id="rId3"/>
    <p:sldId id="264" r:id="rId4"/>
    <p:sldId id="261" r:id="rId5"/>
    <p:sldId id="260" r:id="rId6"/>
    <p:sldId id="263" r:id="rId7"/>
    <p:sldId id="257" r:id="rId8"/>
    <p:sldId id="262" r:id="rId9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526" y="-75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bg-BG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FAB70034-211B-475E-830C-734961D41E1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2F262D01-2543-4F8B-9D9C-332B9D2F9431}" type="slidenum">
              <a:rPr lang="bg-BG" altLang="en-US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</a:pPr>
              <a:t>1</a:t>
            </a:fld>
            <a:endParaRPr lang="bg-BG" altLang="en-US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bg-BG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6701E9F7-1A0A-4797-8A84-0F3FE73E9647}" type="slidenum">
              <a:rPr lang="bg-BG" altLang="en-US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</a:pPr>
              <a:t>2</a:t>
            </a:fld>
            <a:endParaRPr lang="bg-BG" altLang="en-US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bg-BG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0A4A9531-37D1-43DB-8D87-A1487D9E3A8D}" type="slidenum">
              <a:rPr lang="bg-BG" altLang="en-US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</a:pPr>
              <a:t>6</a:t>
            </a:fld>
            <a:endParaRPr lang="bg-BG" altLang="en-US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bg-BG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8685" y="2348400"/>
            <a:ext cx="5292328" cy="1620430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bg-BG" altLang="en-US" noProof="0" smtClean="0"/>
              <a:t>Редакт. стил загл. образец</a:t>
            </a:r>
            <a:endParaRPr lang="en-US" altLang="en-US" noProof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8685" y="4283816"/>
            <a:ext cx="4536281" cy="1931917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bg-BG" altLang="en-US" noProof="0" smtClean="0"/>
              <a:t>Щракнете за редакция стил подзагл. обр.</a:t>
            </a:r>
            <a:endParaRPr lang="en-US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11E31-5911-4ADA-BCCD-88C732978D3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3F1BA-750C-4168-B0C3-B2CA9AEE70A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201009" y="302738"/>
            <a:ext cx="1743108" cy="6450223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2969935" y="302738"/>
            <a:ext cx="5063063" cy="6450223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4BECC-32F5-4A3A-BE32-8CB300173C0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813" y="150813"/>
            <a:ext cx="9774237" cy="72548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72" tIns="50387" rIns="100772" bIns="5038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altLang="en-US">
              <a:ea typeface="Microsoft YaHei" charset="-122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2283" y="2348402"/>
            <a:ext cx="8062749" cy="1620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bg-BG" altLang="en-US" noProof="0" smtClean="0"/>
              <a:t>Редакт. стил загл. образец</a:t>
            </a:r>
            <a:endParaRPr lang="en-US" altLang="en-US" noProof="0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2283" y="4283818"/>
            <a:ext cx="8062749" cy="1931917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bg-BG" altLang="en-US" noProof="0" smtClean="0"/>
              <a:t>Щракнете за редакция стил подзагл. обр.</a:t>
            </a:r>
            <a:endParaRPr lang="en-US" alt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2430B-95FB-4CA2-8B0B-412FD2CE6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6D0C2-5E1E-4BC5-8E2B-2B4DEE061C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96300" y="4857794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96300" y="3204116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868" indent="0">
              <a:buNone/>
              <a:defRPr sz="2000"/>
            </a:lvl2pPr>
            <a:lvl3pPr marL="1007734" indent="0">
              <a:buNone/>
              <a:defRPr sz="1800"/>
            </a:lvl3pPr>
            <a:lvl4pPr marL="1511602" indent="0">
              <a:buNone/>
              <a:defRPr sz="1500"/>
            </a:lvl4pPr>
            <a:lvl5pPr marL="2015468" indent="0">
              <a:buNone/>
              <a:defRPr sz="1500"/>
            </a:lvl5pPr>
            <a:lvl6pPr marL="2519335" indent="0">
              <a:buNone/>
              <a:defRPr sz="1500"/>
            </a:lvl6pPr>
            <a:lvl7pPr marL="3023201" indent="0">
              <a:buNone/>
              <a:defRPr sz="1500"/>
            </a:lvl7pPr>
            <a:lvl8pPr marL="3527069" indent="0">
              <a:buNone/>
              <a:defRPr sz="1500"/>
            </a:lvl8pPr>
            <a:lvl9pPr marL="4030936" indent="0">
              <a:buNone/>
              <a:defRPr sz="15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81C-ED6E-4276-8949-B063C979B3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502283" y="1763927"/>
            <a:ext cx="4450525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120818" y="1763927"/>
            <a:ext cx="445052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12FD1-8E11-4DB6-BACD-5876F61E25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0773B-3894-4F59-A1DB-4183122A70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FAC3E-7476-4913-90FE-ECE4DBA689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B166C-7ED6-4B7B-A2F2-AA1DFA4DB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41247" y="300990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504034" y="1581935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4D587-A7F4-4982-B49D-0F16CC0CAC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D8B9A-BD04-47EC-ABBC-C87F60D884F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868" indent="0">
              <a:buNone/>
              <a:defRPr sz="3100"/>
            </a:lvl2pPr>
            <a:lvl3pPr marL="1007734" indent="0">
              <a:buNone/>
              <a:defRPr sz="2600"/>
            </a:lvl3pPr>
            <a:lvl4pPr marL="1511602" indent="0">
              <a:buNone/>
              <a:defRPr sz="2200"/>
            </a:lvl4pPr>
            <a:lvl5pPr marL="2015468" indent="0">
              <a:buNone/>
              <a:defRPr sz="2200"/>
            </a:lvl5pPr>
            <a:lvl6pPr marL="2519335" indent="0">
              <a:buNone/>
              <a:defRPr sz="2200"/>
            </a:lvl6pPr>
            <a:lvl7pPr marL="3023201" indent="0">
              <a:buNone/>
              <a:defRPr sz="2200"/>
            </a:lvl7pPr>
            <a:lvl8pPr marL="3527069" indent="0">
              <a:buNone/>
              <a:defRPr sz="2200"/>
            </a:lvl8pPr>
            <a:lvl9pPr marL="4030936" indent="0">
              <a:buNone/>
              <a:defRPr sz="2200"/>
            </a:lvl9pPr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en-US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15FEA-5040-4F76-8C34-E83CD8EFAF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F228E-B1B4-4375-BB8F-0F5DCDFE7A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7304956" y="302740"/>
            <a:ext cx="2266391" cy="6450223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502284" y="302740"/>
            <a:ext cx="6634661" cy="6450223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BEC29-77D2-45AA-BDFC-C623B824C6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972" indent="0">
              <a:buNone/>
              <a:defRPr sz="2000"/>
            </a:lvl2pPr>
            <a:lvl3pPr marL="1007943" indent="0">
              <a:buNone/>
              <a:defRPr sz="1800"/>
            </a:lvl3pPr>
            <a:lvl4pPr marL="1511915" indent="0">
              <a:buNone/>
              <a:defRPr sz="1500"/>
            </a:lvl4pPr>
            <a:lvl5pPr marL="2015886" indent="0">
              <a:buNone/>
              <a:defRPr sz="1500"/>
            </a:lvl5pPr>
            <a:lvl6pPr marL="2519858" indent="0">
              <a:buNone/>
              <a:defRPr sz="1500"/>
            </a:lvl6pPr>
            <a:lvl7pPr marL="3023829" indent="0">
              <a:buNone/>
              <a:defRPr sz="1500"/>
            </a:lvl7pPr>
            <a:lvl8pPr marL="3527801" indent="0">
              <a:buNone/>
              <a:defRPr sz="1500"/>
            </a:lvl8pPr>
            <a:lvl9pPr marL="4031772" indent="0">
              <a:buNone/>
              <a:defRPr sz="15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6BBF4-FE47-41AE-80E7-B6572AECBBD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2969935" y="1763925"/>
            <a:ext cx="3402211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540157" y="1763925"/>
            <a:ext cx="3403960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8AA0B-540E-4124-8949-39AC2E6FEE8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7250C-8269-4942-BBB1-EE27CD74E70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45185-4334-4C38-90CC-747EA436841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27FDE-48A9-4AE0-8547-B9D626F78F2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9E993-2962-4F06-AF4E-DFDF971B716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en-US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864FC-936F-42B8-96B6-B4E25827A40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979738" y="303213"/>
            <a:ext cx="6964362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Редакт. стил загл. образец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970213" y="1763713"/>
            <a:ext cx="6973887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en-US" smtClean="0"/>
              <a:t>Второ ниво</a:t>
            </a:r>
          </a:p>
          <a:p>
            <a:pPr lvl="2"/>
            <a:r>
              <a:rPr lang="bg-BG" altLang="en-US" smtClean="0"/>
              <a:t>Трето ниво</a:t>
            </a:r>
          </a:p>
          <a:p>
            <a:pPr lvl="3"/>
            <a:r>
              <a:rPr lang="bg-BG" altLang="en-US" smtClean="0"/>
              <a:t>Четвърто ниво</a:t>
            </a:r>
          </a:p>
          <a:p>
            <a:pPr lvl="4"/>
            <a:r>
              <a:rPr lang="bg-BG" altLang="en-US" smtClean="0"/>
              <a:t>Пето ниво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6884988"/>
            <a:ext cx="2352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500"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4988"/>
            <a:ext cx="3190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500"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4988"/>
            <a:ext cx="2352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500"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fld id="{45478714-DA00-4814-AEC6-8809CA8D1F6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</a:defRPr>
      </a:lvl5pPr>
      <a:lvl6pPr marL="503972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</a:defRPr>
      </a:lvl6pPr>
      <a:lvl7pPr marL="1007943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</a:defRPr>
      </a:lvl7pPr>
      <a:lvl8pPr marL="1511915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</a:defRPr>
      </a:lvl8pPr>
      <a:lvl9pPr marL="2015886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</a:defRPr>
      </a:lvl5pPr>
      <a:lvl6pPr marL="2771844" indent="-25198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</a:defRPr>
      </a:lvl6pPr>
      <a:lvl7pPr marL="3275815" indent="-25198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</a:defRPr>
      </a:lvl7pPr>
      <a:lvl8pPr marL="3779787" indent="-25198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</a:defRPr>
      </a:lvl8pPr>
      <a:lvl9pPr marL="4283758" indent="-25198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0813" y="150813"/>
            <a:ext cx="9774237" cy="72548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83" tIns="50392" rIns="100783" bIns="5039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altLang="en-US">
              <a:ea typeface="Microsoft YaHei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501650" y="303213"/>
            <a:ext cx="9069388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83" tIns="50392" rIns="100783" bIns="5039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Редакт. стил загл. образец</a:t>
            </a:r>
            <a:endParaRPr lang="en-US" alt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501650" y="1763713"/>
            <a:ext cx="9069388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en-US" smtClean="0"/>
              <a:t>Второ ниво</a:t>
            </a:r>
          </a:p>
          <a:p>
            <a:pPr lvl="2"/>
            <a:r>
              <a:rPr lang="bg-BG" altLang="en-US" smtClean="0"/>
              <a:t>Трето ниво</a:t>
            </a:r>
          </a:p>
          <a:p>
            <a:pPr lvl="3"/>
            <a:r>
              <a:rPr lang="bg-BG" altLang="en-US" smtClean="0"/>
              <a:t>Четвърто ниво</a:t>
            </a:r>
          </a:p>
          <a:p>
            <a:pPr lvl="4"/>
            <a:r>
              <a:rPr lang="bg-BG" altLang="en-US" smtClean="0"/>
              <a:t>Пето ниво</a:t>
            </a:r>
            <a:endParaRPr lang="en-US" altLang="en-US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6884988"/>
            <a:ext cx="2352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500"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4988"/>
            <a:ext cx="3190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500"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4988"/>
            <a:ext cx="2352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500"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fld id="{F2DA53B0-5F29-4E9C-BD26-0DF2FECBC8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 spd="slow">
    <p:pu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</a:defRPr>
      </a:lvl5pPr>
      <a:lvl6pPr marL="50392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</a:defRPr>
      </a:lvl6pPr>
      <a:lvl7pPr marL="1007838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</a:defRPr>
      </a:lvl7pPr>
      <a:lvl8pPr marL="1511758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</a:defRPr>
      </a:lvl8pPr>
      <a:lvl9pPr marL="2015677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500">
          <a:solidFill>
            <a:schemeClr val="tx1"/>
          </a:solidFill>
          <a:latin typeface="Arial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</a:defRPr>
      </a:lvl5pPr>
      <a:lvl6pPr marL="2771557" indent="-2519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</a:defRPr>
      </a:lvl6pPr>
      <a:lvl7pPr marL="3275476" indent="-2519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</a:defRPr>
      </a:lvl7pPr>
      <a:lvl8pPr marL="3779395" indent="-2519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</a:defRPr>
      </a:lvl8pPr>
      <a:lvl9pPr marL="4283314" indent="-2519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455988" y="1692275"/>
            <a:ext cx="6154737" cy="3024188"/>
          </a:xfrm>
        </p:spPr>
        <p:txBody>
          <a:bodyPr tIns="38808"/>
          <a:lstStyle/>
          <a:p>
            <a:pPr algn="r"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Local 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products</a:t>
            </a:r>
            <a:b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vs</a:t>
            </a:r>
            <a:b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imported products</a:t>
            </a:r>
            <a:b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</a:t>
            </a:r>
            <a:b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Bulgaria</a:t>
            </a:r>
            <a:endParaRPr lang="bg-BG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468313" y="6137275"/>
            <a:ext cx="9286875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9404" rIns="0" bIns="0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endParaRPr lang="en-US" altLang="en-US" sz="3200" i="1">
              <a:solidFill>
                <a:srgbClr val="000000"/>
              </a:solidFill>
            </a:endParaRPr>
          </a:p>
        </p:txBody>
      </p:sp>
      <p:sp>
        <p:nvSpPr>
          <p:cNvPr id="5124" name="Текстово поле 1"/>
          <p:cNvSpPr txBox="1">
            <a:spLocks noChangeArrowheads="1"/>
          </p:cNvSpPr>
          <p:nvPr/>
        </p:nvSpPr>
        <p:spPr bwMode="auto">
          <a:xfrm>
            <a:off x="4535488" y="5148263"/>
            <a:ext cx="52197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b="1">
                <a:solidFill>
                  <a:srgbClr val="003300"/>
                </a:solidFill>
              </a:rPr>
              <a:t>PREPARED by: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b="1">
              <a:solidFill>
                <a:srgbClr val="0033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800" b="1" i="1">
                <a:solidFill>
                  <a:srgbClr val="003300"/>
                </a:solidFill>
              </a:rPr>
              <a:t>Daniela, Maria and Simona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b="1">
              <a:solidFill>
                <a:srgbClr val="0033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b="1">
                <a:solidFill>
                  <a:srgbClr val="003300"/>
                </a:solidFill>
              </a:rPr>
              <a:t>Profesionalna gimnazia</a:t>
            </a:r>
            <a:r>
              <a:rPr lang="bg-BG" altLang="en-US" b="1">
                <a:solidFill>
                  <a:srgbClr val="003300"/>
                </a:solidFill>
              </a:rPr>
              <a:t> </a:t>
            </a:r>
            <a:r>
              <a:rPr lang="en-US" altLang="en-US" b="1">
                <a:solidFill>
                  <a:srgbClr val="003300"/>
                </a:solidFill>
              </a:rPr>
              <a:t>Asen Zlatarov - Vidin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3" y="250825"/>
            <a:ext cx="301148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4325" y="2225675"/>
            <a:ext cx="2667000" cy="273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5400" y="2225675"/>
            <a:ext cx="1096963" cy="298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87338" y="1116013"/>
            <a:ext cx="9323387" cy="496887"/>
          </a:xfrm>
        </p:spPr>
        <p:txBody>
          <a:bodyPr tIns="38808"/>
          <a:lstStyle/>
          <a:p>
            <a:pPr algn="ctr"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bg-BG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Cola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254000" y="1735138"/>
            <a:ext cx="3633788" cy="3514725"/>
          </a:xfrm>
        </p:spPr>
        <p:txBody>
          <a:bodyPr tIns="21168"/>
          <a:lstStyle/>
          <a:p>
            <a:pPr marL="0" indent="0" eaLnBrk="1" hangingPunct="1">
              <a:spcBef>
                <a:spcPts val="600"/>
              </a:spcBef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en-US" sz="3200" b="1" u="sng" smtClean="0"/>
              <a:t>Local product</a:t>
            </a:r>
          </a:p>
          <a:p>
            <a:pPr marL="0" indent="0" eaLnBrk="1" hangingPunct="1">
              <a:spcBef>
                <a:spcPts val="600"/>
              </a:spcBef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en-US" smtClean="0"/>
              <a:t>Name: </a:t>
            </a:r>
            <a:r>
              <a:rPr lang="en-US" altLang="en-US" b="1" i="1" smtClean="0"/>
              <a:t>Derby Cola </a:t>
            </a:r>
          </a:p>
          <a:p>
            <a:pPr marL="0" indent="0" eaLnBrk="1" hangingPunct="1">
              <a:spcBef>
                <a:spcPts val="600"/>
              </a:spcBef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en-US" smtClean="0"/>
              <a:t>Price:  </a:t>
            </a:r>
            <a:r>
              <a:rPr lang="en-US" altLang="en-US" b="1" i="1" smtClean="0"/>
              <a:t>0.85 lv</a:t>
            </a:r>
            <a:r>
              <a:rPr lang="en-US" altLang="en-US" smtClean="0"/>
              <a:t>.</a:t>
            </a:r>
          </a:p>
          <a:p>
            <a:pPr marL="0" indent="0" eaLnBrk="1" hangingPunct="1">
              <a:spcBef>
                <a:spcPts val="600"/>
              </a:spcBef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en-US" smtClean="0"/>
              <a:t>Quantity: </a:t>
            </a:r>
            <a:r>
              <a:rPr lang="en-US" altLang="en-US" b="1" i="1" smtClean="0"/>
              <a:t>2 l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153025" y="1768475"/>
            <a:ext cx="4427538" cy="4384675"/>
          </a:xfrm>
        </p:spPr>
        <p:txBody>
          <a:bodyPr tIns="21168"/>
          <a:lstStyle/>
          <a:p>
            <a:pPr marL="0" indent="0" eaLnBrk="1" hangingPunct="1">
              <a:spcBef>
                <a:spcPts val="600"/>
              </a:spcBef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/>
            </a:pPr>
            <a:r>
              <a:rPr lang="en-US" sz="3200" b="1" u="sng" dirty="0" smtClean="0"/>
              <a:t>Imported product</a:t>
            </a:r>
          </a:p>
          <a:p>
            <a:pPr marL="0" indent="0" eaLnBrk="1" hangingPunct="1">
              <a:spcBef>
                <a:spcPts val="600"/>
              </a:spcBef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/>
            </a:pPr>
            <a:r>
              <a:rPr lang="en-US" dirty="0" smtClean="0"/>
              <a:t>Name: </a:t>
            </a:r>
            <a:r>
              <a:rPr lang="en-US" b="1" i="1" dirty="0" smtClean="0"/>
              <a:t>Coca – Cola</a:t>
            </a:r>
          </a:p>
          <a:p>
            <a:pPr marL="0" indent="0" eaLnBrk="1" hangingPunct="1">
              <a:spcBef>
                <a:spcPts val="600"/>
              </a:spcBef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/>
            </a:pPr>
            <a:r>
              <a:rPr lang="en-US" dirty="0" smtClean="0"/>
              <a:t>Price:  </a:t>
            </a:r>
            <a:r>
              <a:rPr lang="en-US" b="1" i="1" dirty="0" smtClean="0"/>
              <a:t>1.99 lv.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/>
            </a:pPr>
            <a:r>
              <a:rPr lang="en-US" dirty="0" smtClean="0"/>
              <a:t>Quantity: </a:t>
            </a:r>
            <a:r>
              <a:rPr lang="en-US" b="1" i="1" dirty="0" smtClean="0"/>
              <a:t>2 l</a:t>
            </a:r>
          </a:p>
          <a:p>
            <a:pPr marL="377979" indent="-377979" eaLnBrk="1" hangingPunct="1">
              <a:buFontTx/>
              <a:buNone/>
              <a:defRPr/>
            </a:pPr>
            <a:r>
              <a:rPr lang="en-US" dirty="0" smtClean="0"/>
              <a:t>Imported form: </a:t>
            </a:r>
            <a:r>
              <a:rPr lang="en-US" b="1" dirty="0" smtClean="0"/>
              <a:t>USA</a:t>
            </a:r>
          </a:p>
          <a:p>
            <a:pPr marL="0" indent="0" eaLnBrk="1" hangingPunct="1">
              <a:spcBef>
                <a:spcPts val="600"/>
              </a:spcBef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/>
            </a:pPr>
            <a:endParaRPr lang="en-US" sz="2400" b="1" i="1" dirty="0" smtClean="0"/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3095625" y="5867400"/>
            <a:ext cx="6659563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9404" rIns="0" bIns="0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en-US" altLang="en-US" sz="2400" i="1">
                <a:solidFill>
                  <a:srgbClr val="000000"/>
                </a:solidFill>
              </a:rPr>
              <a:t>Our local product is cheaper, but most prefer </a:t>
            </a:r>
            <a:endParaRPr lang="bg-BG" altLang="en-US" sz="2400" i="1">
              <a:solidFill>
                <a:srgbClr val="000000"/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en-US" altLang="en-US" sz="2400" i="1">
                <a:solidFill>
                  <a:srgbClr val="000000"/>
                </a:solidFill>
              </a:rPr>
              <a:t>the imported Coca – Cola  because it’s with better quality and of course because</a:t>
            </a:r>
            <a:endParaRPr lang="bg-BG" altLang="en-US" sz="2400" i="1">
              <a:solidFill>
                <a:srgbClr val="000000"/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en-US" altLang="en-US" sz="2400" i="1">
                <a:solidFill>
                  <a:srgbClr val="000000"/>
                </a:solidFill>
              </a:rPr>
              <a:t> it’s more famous than ours.</a:t>
            </a:r>
          </a:p>
        </p:txBody>
      </p:sp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700" y="463550"/>
            <a:ext cx="301148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product_129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8375" y="2922588"/>
            <a:ext cx="2762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 descr="Svoge-Milk-90g.a226627801d5090da20d870d0fde02d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4313" y="292258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15900" y="684213"/>
            <a:ext cx="9361488" cy="503237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chocolate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bg-BG" sz="3200" dirty="0" smtClean="0"/>
              <a:t>			</a:t>
            </a:r>
            <a:r>
              <a:rPr lang="en-US" sz="2400" i="1" dirty="0" smtClean="0"/>
              <a:t>Our local product is cheaper, but some prefer </a:t>
            </a:r>
            <a:r>
              <a:rPr lang="bg-BG" sz="2400" i="1" dirty="0" smtClean="0"/>
              <a:t>				</a:t>
            </a:r>
            <a:r>
              <a:rPr lang="en-US" sz="2400" i="1" dirty="0" smtClean="0"/>
              <a:t>the imported </a:t>
            </a:r>
            <a:r>
              <a:rPr lang="en-US" sz="2400" i="1" dirty="0" err="1" smtClean="0"/>
              <a:t>Milka</a:t>
            </a:r>
            <a:r>
              <a:rPr lang="en-US" sz="2400" i="1" dirty="0" smtClean="0"/>
              <a:t> chocolate</a:t>
            </a:r>
            <a:r>
              <a:rPr lang="bg-BG" sz="2400" i="1" dirty="0" smtClean="0"/>
              <a:t> </a:t>
            </a:r>
            <a:r>
              <a:rPr lang="en-US" sz="2400" i="1" dirty="0" smtClean="0"/>
              <a:t> because it’s </a:t>
            </a:r>
            <a:r>
              <a:rPr lang="bg-BG" sz="2400" i="1" dirty="0" smtClean="0"/>
              <a:t>   			</a:t>
            </a:r>
            <a:r>
              <a:rPr lang="en-US" sz="2400" i="1" dirty="0" smtClean="0"/>
              <a:t>famous worldwide</a:t>
            </a:r>
            <a:r>
              <a:rPr lang="en-US" sz="2400" i="1" dirty="0"/>
              <a:t>.</a:t>
            </a:r>
            <a:r>
              <a:rPr lang="bg-BG" sz="2400" i="1" dirty="0" smtClean="0"/>
              <a:t/>
            </a:r>
            <a:br>
              <a:rPr lang="bg-BG" sz="2400" i="1" dirty="0" smtClean="0"/>
            </a:br>
            <a:endParaRPr lang="bg-BG" sz="2400" i="1" dirty="0" smtClean="0"/>
          </a:p>
        </p:txBody>
      </p:sp>
      <p:sp>
        <p:nvSpPr>
          <p:cNvPr id="717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8088"/>
            <a:ext cx="4452938" cy="704850"/>
          </a:xfrm>
        </p:spPr>
        <p:txBody>
          <a:bodyPr/>
          <a:lstStyle/>
          <a:p>
            <a:pPr eaLnBrk="1" hangingPunct="1"/>
            <a:r>
              <a:rPr lang="en-US" altLang="en-US" sz="3200" u="sng" smtClean="0"/>
              <a:t>Local product</a:t>
            </a:r>
            <a:endParaRPr lang="bg-BG" altLang="en-US" sz="3200" u="sng" smtClean="0"/>
          </a:p>
        </p:txBody>
      </p:sp>
      <p:sp>
        <p:nvSpPr>
          <p:cNvPr id="7174" name="Content Placeholder 3"/>
          <p:cNvSpPr>
            <a:spLocks noGrp="1"/>
          </p:cNvSpPr>
          <p:nvPr>
            <p:ph sz="half" idx="2"/>
          </p:nvPr>
        </p:nvSpPr>
        <p:spPr>
          <a:xfrm>
            <a:off x="182563" y="2397125"/>
            <a:ext cx="3128962" cy="2597150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r>
              <a:rPr lang="en-US" altLang="en-US" sz="2800" smtClean="0"/>
              <a:t>Name : </a:t>
            </a:r>
            <a:r>
              <a:rPr lang="en-US" altLang="en-US" sz="2800" b="1" smtClean="0"/>
              <a:t>Svoge milk chocolate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en-US" altLang="en-US" sz="2800" smtClean="0"/>
              <a:t>Price: </a:t>
            </a:r>
            <a:r>
              <a:rPr lang="en-US" altLang="en-US" sz="2800" b="1" smtClean="0"/>
              <a:t>1.65 lv.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Quantity : </a:t>
            </a:r>
            <a:r>
              <a:rPr lang="en-US" altLang="en-US" sz="2800" b="1" smtClean="0"/>
              <a:t>100 g.</a:t>
            </a:r>
            <a:endParaRPr lang="bg-BG" altLang="en-US" sz="2800" b="1" smtClean="0"/>
          </a:p>
          <a:p>
            <a:pPr eaLnBrk="1" hangingPunct="1">
              <a:buFont typeface="Times New Roman" pitchFamily="18" charset="0"/>
              <a:buNone/>
            </a:pPr>
            <a:endParaRPr lang="bg-BG" altLang="en-US" smtClean="0"/>
          </a:p>
        </p:txBody>
      </p:sp>
      <p:sp>
        <p:nvSpPr>
          <p:cNvPr id="717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0313" y="1136650"/>
            <a:ext cx="4456112" cy="704850"/>
          </a:xfrm>
        </p:spPr>
        <p:txBody>
          <a:bodyPr/>
          <a:lstStyle/>
          <a:p>
            <a:pPr eaLnBrk="1" hangingPunct="1"/>
            <a:r>
              <a:rPr lang="en-US" altLang="en-US" sz="3200" u="sng" smtClean="0"/>
              <a:t>Imported product </a:t>
            </a:r>
            <a:endParaRPr lang="bg-BG" altLang="en-US" sz="3200" u="sng" smtClean="0"/>
          </a:p>
        </p:txBody>
      </p:sp>
      <p:sp>
        <p:nvSpPr>
          <p:cNvPr id="7176" name="Content Placeholder 5"/>
          <p:cNvSpPr>
            <a:spLocks noGrp="1"/>
          </p:cNvSpPr>
          <p:nvPr>
            <p:ph sz="quarter" idx="4"/>
          </p:nvPr>
        </p:nvSpPr>
        <p:spPr>
          <a:xfrm>
            <a:off x="4611688" y="2065338"/>
            <a:ext cx="4929187" cy="2928937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r>
              <a:rPr lang="en-US" altLang="en-US" sz="2800" smtClean="0"/>
              <a:t>Name:</a:t>
            </a:r>
            <a:r>
              <a:rPr lang="en-US" altLang="en-US" sz="2800" b="1" smtClean="0"/>
              <a:t> Milka milk chocolate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en-US" altLang="en-US" sz="2800" smtClean="0"/>
              <a:t>Price: </a:t>
            </a:r>
            <a:r>
              <a:rPr lang="en-US" altLang="en-US" sz="2800" b="1" smtClean="0"/>
              <a:t>1.79 lv.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Quantity: </a:t>
            </a:r>
            <a:r>
              <a:rPr lang="en-US" altLang="en-US" sz="2800" b="1" smtClean="0"/>
              <a:t>100 g. 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en-US" altLang="en-US" sz="2800" smtClean="0"/>
              <a:t>Imported from: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en-US" altLang="en-US" sz="2800" b="1" smtClean="0"/>
              <a:t>Germany 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bg-BG" altLang="en-US" b="1" smtClean="0"/>
              <a:t> </a:t>
            </a:r>
          </a:p>
        </p:txBody>
      </p:sp>
      <p:pic>
        <p:nvPicPr>
          <p:cNvPr id="717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250825"/>
            <a:ext cx="301148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imagesfigaro-500x50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0313" y="2994025"/>
            <a:ext cx="25003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 descr="product_27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7125" y="3636963"/>
            <a:ext cx="24749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2563" y="395288"/>
            <a:ext cx="9072562" cy="1079500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Chocolates ( sweets)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200" i="1" dirty="0" smtClean="0"/>
              <a:t> </a:t>
            </a:r>
            <a:r>
              <a:rPr lang="bg-BG" sz="3200" i="1" dirty="0" smtClean="0"/>
              <a:t>			</a:t>
            </a:r>
            <a:r>
              <a:rPr lang="en-US" sz="2400" i="1" dirty="0" smtClean="0"/>
              <a:t>The imported product is cheaper, but for us</a:t>
            </a:r>
            <a:r>
              <a:rPr lang="bg-BG" sz="2400" i="1" dirty="0" smtClean="0"/>
              <a:t> </a:t>
            </a:r>
            <a:r>
              <a:rPr lang="en-US" sz="2400" i="1" dirty="0" smtClean="0"/>
              <a:t> </a:t>
            </a:r>
            <a:r>
              <a:rPr lang="bg-BG" sz="2400" i="1" dirty="0" smtClean="0"/>
              <a:t>			</a:t>
            </a:r>
            <a:r>
              <a:rPr lang="en-US" sz="2400" i="1" dirty="0" smtClean="0"/>
              <a:t>our, local chocolates are with better quality </a:t>
            </a:r>
            <a:r>
              <a:rPr lang="bg-BG" sz="2400" i="1" dirty="0" smtClean="0"/>
              <a:t>			</a:t>
            </a:r>
            <a:r>
              <a:rPr lang="en-US" sz="2400" i="1" dirty="0" smtClean="0"/>
              <a:t>and they are more delicious.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bg-BG" dirty="0" smtClean="0"/>
          </a:p>
        </p:txBody>
      </p:sp>
      <p:sp>
        <p:nvSpPr>
          <p:cNvPr id="8197" name="Text Placeholder 2"/>
          <p:cNvSpPr>
            <a:spLocks noGrp="1"/>
          </p:cNvSpPr>
          <p:nvPr>
            <p:ph type="body" idx="1"/>
          </p:nvPr>
        </p:nvSpPr>
        <p:spPr>
          <a:xfrm>
            <a:off x="182563" y="1350963"/>
            <a:ext cx="4452937" cy="704850"/>
          </a:xfrm>
        </p:spPr>
        <p:txBody>
          <a:bodyPr/>
          <a:lstStyle/>
          <a:p>
            <a:pPr eaLnBrk="1" hangingPunct="1"/>
            <a:r>
              <a:rPr lang="en-US" altLang="en-US" sz="3200" u="sng" smtClean="0"/>
              <a:t>Local product</a:t>
            </a:r>
            <a:endParaRPr lang="bg-BG" altLang="en-US" sz="3200" u="sng" smtClean="0"/>
          </a:p>
        </p:txBody>
      </p:sp>
      <p:sp>
        <p:nvSpPr>
          <p:cNvPr id="8198" name="Content Placeholder 3"/>
          <p:cNvSpPr>
            <a:spLocks noGrp="1"/>
          </p:cNvSpPr>
          <p:nvPr>
            <p:ph sz="half" idx="2"/>
          </p:nvPr>
        </p:nvSpPr>
        <p:spPr>
          <a:xfrm>
            <a:off x="182563" y="2422525"/>
            <a:ext cx="4452937" cy="3071813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r>
              <a:rPr lang="en-US" altLang="en-US" sz="2800" smtClean="0"/>
              <a:t>Name: </a:t>
            </a:r>
            <a:r>
              <a:rPr lang="en-US" altLang="en-US" sz="2800" b="1" smtClean="0"/>
              <a:t>Chernomorec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en-US" altLang="en-US" sz="2800" smtClean="0"/>
              <a:t>Price:  </a:t>
            </a:r>
            <a:r>
              <a:rPr lang="en-US" altLang="en-US" sz="2800" b="1" smtClean="0"/>
              <a:t>3.86 lv.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Quantity: </a:t>
            </a:r>
            <a:r>
              <a:rPr lang="en-US" altLang="en-US" sz="2800" b="1" smtClean="0"/>
              <a:t>187 g</a:t>
            </a:r>
            <a:r>
              <a:rPr lang="en-US" altLang="en-US" smtClean="0"/>
              <a:t>. 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bg-BG" altLang="en-US" smtClean="0"/>
              <a:t>              </a:t>
            </a:r>
          </a:p>
        </p:txBody>
      </p:sp>
      <p:sp>
        <p:nvSpPr>
          <p:cNvPr id="819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3188" y="1493838"/>
            <a:ext cx="4456112" cy="704850"/>
          </a:xfrm>
        </p:spPr>
        <p:txBody>
          <a:bodyPr/>
          <a:lstStyle/>
          <a:p>
            <a:pPr eaLnBrk="1" hangingPunct="1"/>
            <a:r>
              <a:rPr lang="en-US" altLang="en-US" sz="3200" u="sng" smtClean="0"/>
              <a:t>Imported product </a:t>
            </a:r>
          </a:p>
        </p:txBody>
      </p:sp>
      <p:sp>
        <p:nvSpPr>
          <p:cNvPr id="8200" name="Content Placeholder 5"/>
          <p:cNvSpPr>
            <a:spLocks noGrp="1"/>
          </p:cNvSpPr>
          <p:nvPr>
            <p:ph sz="quarter" idx="4"/>
          </p:nvPr>
        </p:nvSpPr>
        <p:spPr>
          <a:xfrm>
            <a:off x="4968875" y="2397125"/>
            <a:ext cx="4608513" cy="3097213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r>
              <a:rPr lang="en-US" altLang="en-US" sz="2800" smtClean="0"/>
              <a:t>Name: </a:t>
            </a:r>
            <a:r>
              <a:rPr lang="en-US" altLang="en-US" sz="2800" b="1" smtClean="0"/>
              <a:t>Suchard 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en-US" altLang="en-US" sz="2800" smtClean="0"/>
              <a:t>Price: </a:t>
            </a:r>
            <a:r>
              <a:rPr lang="en-US" altLang="en-US" sz="2800" b="1" smtClean="0"/>
              <a:t>3.70 lv. 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Quantity: </a:t>
            </a:r>
            <a:r>
              <a:rPr lang="en-US" altLang="en-US" sz="2800" b="1" smtClean="0"/>
              <a:t>187 g.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Imported from:</a:t>
            </a:r>
          </a:p>
          <a:p>
            <a:pPr eaLnBrk="1" hangingPunct="1">
              <a:buFontTx/>
              <a:buNone/>
            </a:pPr>
            <a:r>
              <a:rPr lang="en-US" altLang="en-US" sz="2800" b="1" smtClean="0"/>
              <a:t>    Switzerland</a:t>
            </a:r>
          </a:p>
          <a:p>
            <a:pPr eaLnBrk="1" hangingPunct="1">
              <a:buFontTx/>
              <a:buNone/>
            </a:pPr>
            <a:r>
              <a:rPr lang="en-US" altLang="en-US" b="1" smtClean="0"/>
              <a:t>   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en-US" altLang="en-US" b="1" smtClean="0"/>
              <a:t> </a:t>
            </a:r>
            <a:endParaRPr lang="bg-BG" altLang="en-US" b="1" smtClean="0"/>
          </a:p>
          <a:p>
            <a:pPr eaLnBrk="1" hangingPunct="1">
              <a:buFont typeface="Times New Roman" pitchFamily="18" charset="0"/>
              <a:buNone/>
            </a:pPr>
            <a:endParaRPr lang="en-US" altLang="en-US" smtClean="0"/>
          </a:p>
          <a:p>
            <a:pPr eaLnBrk="1" hangingPunct="1">
              <a:buFont typeface="Times New Roman" pitchFamily="18" charset="0"/>
              <a:buNone/>
            </a:pPr>
            <a:endParaRPr lang="en-US" altLang="en-US" smtClean="0"/>
          </a:p>
          <a:p>
            <a:pPr eaLnBrk="1" hangingPunct="1">
              <a:buFont typeface="Times New Roman" pitchFamily="18" charset="0"/>
              <a:buNone/>
            </a:pPr>
            <a:endParaRPr lang="bg-BG" altLang="en-US" smtClean="0"/>
          </a:p>
        </p:txBody>
      </p:sp>
      <p:pic>
        <p:nvPicPr>
          <p:cNvPr id="820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179388"/>
            <a:ext cx="301148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ch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25" y="2351088"/>
            <a:ext cx="216852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8" descr="chipp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25750" y="2351088"/>
            <a:ext cx="19081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755650"/>
            <a:ext cx="9072563" cy="647700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Crisps</a:t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	</a:t>
            </a:r>
            <a:r>
              <a:rPr lang="en-US" sz="3200" dirty="0" smtClean="0"/>
              <a:t>		</a:t>
            </a:r>
            <a:r>
              <a:rPr lang="en-US" sz="2400" i="1" dirty="0" smtClean="0"/>
              <a:t>The price of our, local product is cheaper but 			we think most people prefer the </a:t>
            </a:r>
            <a:r>
              <a:rPr lang="en-US" sz="2400" i="1" dirty="0" err="1" smtClean="0"/>
              <a:t>Chio</a:t>
            </a:r>
            <a:r>
              <a:rPr lang="en-US" sz="2400" i="1" dirty="0" smtClean="0"/>
              <a:t> chips 			because it has more different flavors. </a:t>
            </a:r>
            <a:endParaRPr lang="bg-BG" sz="2400" i="1" dirty="0"/>
          </a:p>
        </p:txBody>
      </p:sp>
      <p:sp>
        <p:nvSpPr>
          <p:cNvPr id="9221" name="Text Placeholder 2"/>
          <p:cNvSpPr>
            <a:spLocks noGrp="1"/>
          </p:cNvSpPr>
          <p:nvPr>
            <p:ph type="body" idx="1"/>
          </p:nvPr>
        </p:nvSpPr>
        <p:spPr>
          <a:xfrm>
            <a:off x="182563" y="1350963"/>
            <a:ext cx="4452937" cy="704850"/>
          </a:xfrm>
        </p:spPr>
        <p:txBody>
          <a:bodyPr/>
          <a:lstStyle/>
          <a:p>
            <a:pPr eaLnBrk="1" hangingPunct="1"/>
            <a:r>
              <a:rPr lang="en-US" altLang="en-US" sz="3200" u="sng" smtClean="0"/>
              <a:t>Local product </a:t>
            </a:r>
            <a:endParaRPr lang="bg-BG" altLang="en-US" sz="3200" u="sng" smtClean="0"/>
          </a:p>
        </p:txBody>
      </p:sp>
      <p:sp>
        <p:nvSpPr>
          <p:cNvPr id="9222" name="Content Placeholder 3"/>
          <p:cNvSpPr>
            <a:spLocks noGrp="1"/>
          </p:cNvSpPr>
          <p:nvPr>
            <p:ph sz="half" idx="2"/>
          </p:nvPr>
        </p:nvSpPr>
        <p:spPr>
          <a:xfrm>
            <a:off x="182563" y="2279650"/>
            <a:ext cx="4452937" cy="6365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Name:</a:t>
            </a:r>
            <a:r>
              <a:rPr lang="en-US" altLang="en-US" sz="2800" b="1" smtClean="0"/>
              <a:t> Chippy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Price:  </a:t>
            </a:r>
            <a:r>
              <a:rPr lang="en-US" altLang="en-US" sz="2800" b="1" smtClean="0"/>
              <a:t>1,15 lv.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Quantity: </a:t>
            </a:r>
            <a:r>
              <a:rPr lang="en-US" altLang="en-US" sz="2800" b="1" smtClean="0"/>
              <a:t>65 g.</a:t>
            </a:r>
          </a:p>
          <a:p>
            <a:pPr eaLnBrk="1" hangingPunct="1"/>
            <a:endParaRPr lang="bg-BG" altLang="en-US" smtClean="0"/>
          </a:p>
        </p:txBody>
      </p:sp>
      <p:sp>
        <p:nvSpPr>
          <p:cNvPr id="922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7500" y="1208088"/>
            <a:ext cx="4456113" cy="842962"/>
          </a:xfrm>
        </p:spPr>
        <p:txBody>
          <a:bodyPr/>
          <a:lstStyle/>
          <a:p>
            <a:pPr eaLnBrk="1" hangingPunct="1"/>
            <a:r>
              <a:rPr lang="en-US" altLang="en-US" sz="3200" u="sng" smtClean="0"/>
              <a:t>Imported product </a:t>
            </a:r>
            <a:endParaRPr lang="bg-BG" altLang="en-US" sz="3200" u="sng" smtClean="0"/>
          </a:p>
        </p:txBody>
      </p:sp>
      <p:sp>
        <p:nvSpPr>
          <p:cNvPr id="9224" name="Content Placeholder 5"/>
          <p:cNvSpPr>
            <a:spLocks noGrp="1"/>
          </p:cNvSpPr>
          <p:nvPr>
            <p:ph sz="quarter" idx="4"/>
          </p:nvPr>
        </p:nvSpPr>
        <p:spPr>
          <a:xfrm>
            <a:off x="5254625" y="2208213"/>
            <a:ext cx="4456113" cy="43561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Name:</a:t>
            </a:r>
            <a:r>
              <a:rPr lang="en-US" altLang="en-US" sz="2800" b="1" smtClean="0"/>
              <a:t> Chio 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Price:  </a:t>
            </a:r>
            <a:r>
              <a:rPr lang="en-US" altLang="en-US" sz="2800" b="1" smtClean="0"/>
              <a:t>1,90 lv.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Quantity: </a:t>
            </a:r>
            <a:r>
              <a:rPr lang="en-US" altLang="en-US" sz="2800" b="1" smtClean="0"/>
              <a:t>65 g.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Imported from:</a:t>
            </a:r>
          </a:p>
          <a:p>
            <a:pPr eaLnBrk="1" hangingPunct="1">
              <a:buFontTx/>
              <a:buNone/>
            </a:pPr>
            <a:r>
              <a:rPr lang="en-US" altLang="en-US" sz="2800" b="1" smtClean="0"/>
              <a:t>Germany </a:t>
            </a:r>
          </a:p>
          <a:p>
            <a:pPr eaLnBrk="1" hangingPunct="1">
              <a:buFontTx/>
              <a:buNone/>
            </a:pPr>
            <a:endParaRPr lang="bg-BG" altLang="en-US" smtClean="0"/>
          </a:p>
        </p:txBody>
      </p:sp>
      <p:pic>
        <p:nvPicPr>
          <p:cNvPr id="92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179388"/>
            <a:ext cx="301148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8550" y="2740025"/>
            <a:ext cx="2657475" cy="287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2740025"/>
            <a:ext cx="1225550" cy="295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684213"/>
            <a:ext cx="9178925" cy="577850"/>
          </a:xfrm>
        </p:spPr>
        <p:txBody>
          <a:bodyPr tIns="38808"/>
          <a:lstStyle/>
          <a:p>
            <a:pPr algn="ctr"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bg-BG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Shampoo</a:t>
            </a:r>
          </a:p>
        </p:txBody>
      </p:sp>
      <p:sp>
        <p:nvSpPr>
          <p:cNvPr id="10245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25438" y="1279525"/>
            <a:ext cx="4643437" cy="1528763"/>
          </a:xfrm>
        </p:spPr>
        <p:txBody>
          <a:bodyPr tIns="21168"/>
          <a:lstStyle/>
          <a:p>
            <a:pPr marL="0" indent="0" eaLnBrk="1" hangingPunct="1">
              <a:spcBef>
                <a:spcPts val="600"/>
              </a:spcBef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en-US" sz="3200" b="1" u="sng" smtClean="0"/>
              <a:t>Local product</a:t>
            </a:r>
          </a:p>
          <a:p>
            <a:pPr marL="0" indent="0" eaLnBrk="1" hangingPunct="1">
              <a:spcBef>
                <a:spcPts val="600"/>
              </a:spcBef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en-US" smtClean="0"/>
              <a:t>Name: </a:t>
            </a:r>
            <a:r>
              <a:rPr lang="en-US" altLang="en-US" b="1" i="1" smtClean="0"/>
              <a:t>Zdrave shampoo</a:t>
            </a:r>
          </a:p>
          <a:p>
            <a:pPr marL="0" indent="0" eaLnBrk="1" hangingPunct="1">
              <a:spcBef>
                <a:spcPts val="600"/>
              </a:spcBef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en-US" smtClean="0"/>
              <a:t>Price: </a:t>
            </a:r>
            <a:r>
              <a:rPr lang="en-US" altLang="en-US" b="1" i="1" smtClean="0"/>
              <a:t>4.99 lv.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en-US" smtClean="0"/>
              <a:t>Quantity:</a:t>
            </a:r>
            <a:r>
              <a:rPr lang="en-US" altLang="en-US" b="1" i="1" smtClean="0"/>
              <a:t> 400 ml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895850" y="1350963"/>
            <a:ext cx="3960813" cy="4802187"/>
          </a:xfrm>
        </p:spPr>
        <p:txBody>
          <a:bodyPr tIns="21168"/>
          <a:lstStyle/>
          <a:p>
            <a:pPr marL="0" indent="0" eaLnBrk="1" hangingPunct="1">
              <a:spcBef>
                <a:spcPts val="600"/>
              </a:spcBef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/>
            </a:pPr>
            <a:r>
              <a:rPr lang="en-US" sz="3200" b="1" u="sng" dirty="0" smtClean="0"/>
              <a:t>Imported product</a:t>
            </a:r>
          </a:p>
          <a:p>
            <a:pPr marL="0" indent="0" eaLnBrk="1" hangingPunct="1">
              <a:spcBef>
                <a:spcPts val="600"/>
              </a:spcBef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/>
            </a:pPr>
            <a:r>
              <a:rPr lang="en-US" dirty="0" smtClean="0"/>
              <a:t>Name:</a:t>
            </a:r>
            <a:r>
              <a:rPr lang="en-US" b="1" dirty="0" smtClean="0"/>
              <a:t> </a:t>
            </a:r>
            <a:r>
              <a:rPr lang="en-US" b="1" i="1" dirty="0" smtClean="0"/>
              <a:t>Head &amp; shoulders</a:t>
            </a:r>
          </a:p>
          <a:p>
            <a:pPr marL="0" indent="0" eaLnBrk="1" hangingPunct="1">
              <a:spcBef>
                <a:spcPts val="600"/>
              </a:spcBef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/>
            </a:pPr>
            <a:r>
              <a:rPr lang="en-US" dirty="0" smtClean="0"/>
              <a:t>Price: </a:t>
            </a:r>
            <a:r>
              <a:rPr lang="en-US" b="1" i="1" dirty="0" smtClean="0"/>
              <a:t>7.55 lv.</a:t>
            </a:r>
            <a:r>
              <a:rPr lang="bg-BG" b="1" i="1" dirty="0" smtClean="0"/>
              <a:t>      </a:t>
            </a:r>
            <a:endParaRPr lang="en-US" b="1" i="1" dirty="0" smtClean="0"/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/>
            </a:pPr>
            <a:r>
              <a:rPr lang="en-US" dirty="0" smtClean="0"/>
              <a:t>Quantity</a:t>
            </a:r>
            <a:r>
              <a:rPr lang="en-US" dirty="0"/>
              <a:t>: </a:t>
            </a:r>
            <a:r>
              <a:rPr lang="en-US" b="1" i="1" dirty="0" smtClean="0"/>
              <a:t>400 ml</a:t>
            </a:r>
          </a:p>
          <a:p>
            <a:pPr marL="377979" indent="-377979" eaLnBrk="1" hangingPunct="1">
              <a:buFontTx/>
              <a:buNone/>
              <a:defRPr/>
            </a:pPr>
            <a:r>
              <a:rPr lang="en-US" dirty="0" smtClean="0"/>
              <a:t>Imported form:</a:t>
            </a:r>
          </a:p>
          <a:p>
            <a:pPr marL="377979" indent="-377979" eaLnBrk="1" hangingPunct="1">
              <a:buFontTx/>
              <a:buNone/>
              <a:defRPr/>
            </a:pPr>
            <a:r>
              <a:rPr lang="en-US" b="1" dirty="0" smtClean="0"/>
              <a:t>  USA </a:t>
            </a:r>
          </a:p>
          <a:p>
            <a:pPr marL="0" indent="0" eaLnBrk="1" hangingPunct="1">
              <a:spcBef>
                <a:spcPts val="600"/>
              </a:spcBef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/>
            </a:pPr>
            <a:endParaRPr lang="en-US" sz="2400" b="1" i="1" dirty="0" smtClean="0"/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2952750" y="5616575"/>
            <a:ext cx="6767513" cy="174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9404" rIns="0" bIns="0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en-US" altLang="en-US" sz="2400" i="1">
                <a:solidFill>
                  <a:srgbClr val="000000"/>
                </a:solidFill>
              </a:rPr>
              <a:t>Our local product is cheaper , but some prefer the imported, Head &amp; shoulders.</a:t>
            </a:r>
          </a:p>
        </p:txBody>
      </p:sp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463" y="179388"/>
            <a:ext cx="301148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dov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7561263" y="3279775"/>
            <a:ext cx="23129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2" descr="te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2008188" y="2708275"/>
            <a:ext cx="29797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611188"/>
            <a:ext cx="9072562" cy="720725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Soaps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sz="2400" i="1" dirty="0" smtClean="0"/>
              <a:t>Our local product is cheaper, but some  				      prefer the imported, Dove soap.</a:t>
            </a:r>
            <a:br>
              <a:rPr lang="en-US" sz="2400" i="1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bg-BG" dirty="0"/>
          </a:p>
        </p:txBody>
      </p:sp>
      <p:sp>
        <p:nvSpPr>
          <p:cNvPr id="11269" name="Text Placeholder 2"/>
          <p:cNvSpPr>
            <a:spLocks noGrp="1"/>
          </p:cNvSpPr>
          <p:nvPr>
            <p:ph type="body" idx="1"/>
          </p:nvPr>
        </p:nvSpPr>
        <p:spPr>
          <a:xfrm>
            <a:off x="254000" y="1136650"/>
            <a:ext cx="4452938" cy="704850"/>
          </a:xfrm>
        </p:spPr>
        <p:txBody>
          <a:bodyPr/>
          <a:lstStyle/>
          <a:p>
            <a:pPr eaLnBrk="1" hangingPunct="1"/>
            <a:r>
              <a:rPr lang="en-US" altLang="en-US" sz="3200" u="sng" smtClean="0"/>
              <a:t>Local product</a:t>
            </a:r>
            <a:endParaRPr lang="bg-BG" altLang="en-US" sz="3200" u="sng" smtClean="0"/>
          </a:p>
        </p:txBody>
      </p:sp>
      <p:sp>
        <p:nvSpPr>
          <p:cNvPr id="11270" name="Content Placeholder 3"/>
          <p:cNvSpPr>
            <a:spLocks noGrp="1"/>
          </p:cNvSpPr>
          <p:nvPr>
            <p:ph sz="half" idx="2"/>
          </p:nvPr>
        </p:nvSpPr>
        <p:spPr>
          <a:xfrm>
            <a:off x="144463" y="2208213"/>
            <a:ext cx="4175125" cy="15001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Name: </a:t>
            </a:r>
            <a:r>
              <a:rPr lang="en-US" altLang="en-US" sz="2800" b="1" smtClean="0"/>
              <a:t>Teo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Price:  </a:t>
            </a:r>
            <a:r>
              <a:rPr lang="en-US" altLang="en-US" sz="2800" b="1" smtClean="0"/>
              <a:t>0,95 lv</a:t>
            </a:r>
            <a:r>
              <a:rPr lang="en-US" altLang="en-US" sz="2800" smtClean="0"/>
              <a:t>.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Quantity: </a:t>
            </a:r>
            <a:r>
              <a:rPr lang="en-US" altLang="en-US" sz="2800" b="1" smtClean="0"/>
              <a:t>140 g. </a:t>
            </a:r>
          </a:p>
          <a:p>
            <a:pPr eaLnBrk="1" hangingPunct="1"/>
            <a:endParaRPr lang="bg-BG" altLang="en-US" smtClean="0"/>
          </a:p>
        </p:txBody>
      </p:sp>
      <p:sp>
        <p:nvSpPr>
          <p:cNvPr id="1127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3188" y="1187450"/>
            <a:ext cx="4456112" cy="720725"/>
          </a:xfrm>
        </p:spPr>
        <p:txBody>
          <a:bodyPr/>
          <a:lstStyle/>
          <a:p>
            <a:pPr eaLnBrk="1" hangingPunct="1"/>
            <a:r>
              <a:rPr lang="en-US" altLang="en-US" sz="3200" u="sng" smtClean="0"/>
              <a:t>Imported product</a:t>
            </a:r>
            <a:endParaRPr lang="bg-BG" altLang="en-US" sz="3200" u="sng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7925" y="2195513"/>
            <a:ext cx="4886325" cy="3744912"/>
          </a:xfrm>
        </p:spPr>
        <p:txBody>
          <a:bodyPr/>
          <a:lstStyle/>
          <a:p>
            <a:pPr marL="377979" indent="-377979" eaLnBrk="1" hangingPunct="1">
              <a:buFontTx/>
              <a:buNone/>
              <a:defRPr/>
            </a:pPr>
            <a:r>
              <a:rPr lang="en-US" sz="2800" dirty="0" err="1" smtClean="0"/>
              <a:t>Name:</a:t>
            </a:r>
            <a:r>
              <a:rPr lang="en-US" sz="2800" b="1" dirty="0" err="1" smtClean="0"/>
              <a:t>Dove</a:t>
            </a:r>
            <a:endParaRPr lang="en-US" sz="2800" b="1" dirty="0" smtClean="0"/>
          </a:p>
          <a:p>
            <a:pPr marL="377979" indent="-377979" eaLnBrk="1" hangingPunct="1">
              <a:buFontTx/>
              <a:buNone/>
              <a:defRPr/>
            </a:pPr>
            <a:r>
              <a:rPr lang="en-US" sz="2800" dirty="0" smtClean="0"/>
              <a:t>Price: </a:t>
            </a:r>
            <a:r>
              <a:rPr lang="en-US" sz="2800" b="1" dirty="0" smtClean="0"/>
              <a:t>1,10</a:t>
            </a:r>
            <a:r>
              <a:rPr lang="en-US" sz="2800" dirty="0" smtClean="0"/>
              <a:t> </a:t>
            </a:r>
            <a:r>
              <a:rPr lang="en-US" sz="2800" b="1" dirty="0" smtClean="0"/>
              <a:t>lv</a:t>
            </a:r>
            <a:r>
              <a:rPr lang="en-US" sz="2800" dirty="0" smtClean="0"/>
              <a:t>. </a:t>
            </a:r>
          </a:p>
          <a:p>
            <a:pPr marL="377979" indent="-377979" eaLnBrk="1" hangingPunct="1">
              <a:buFontTx/>
              <a:buNone/>
              <a:defRPr/>
            </a:pPr>
            <a:r>
              <a:rPr lang="en-US" sz="2800" dirty="0" smtClean="0"/>
              <a:t>Quantity: </a:t>
            </a:r>
            <a:r>
              <a:rPr lang="en-US" sz="2800" b="1" dirty="0" smtClean="0"/>
              <a:t>140 g.</a:t>
            </a:r>
          </a:p>
          <a:p>
            <a:pPr marL="377979" indent="-377979" eaLnBrk="1" hangingPunct="1">
              <a:buFontTx/>
              <a:buNone/>
              <a:defRPr/>
            </a:pPr>
            <a:r>
              <a:rPr lang="en-US" sz="2800" dirty="0" smtClean="0"/>
              <a:t>Imported from:</a:t>
            </a:r>
          </a:p>
          <a:p>
            <a:pPr marL="377979" indent="-377979" eaLnBrk="1" hangingPunct="1">
              <a:buFontTx/>
              <a:buNone/>
              <a:defRPr/>
            </a:pPr>
            <a:r>
              <a:rPr lang="en-US" sz="2800" b="1" dirty="0" smtClean="0"/>
              <a:t>Germany </a:t>
            </a:r>
            <a:endParaRPr lang="bg-BG" sz="2800" b="1" dirty="0" smtClean="0"/>
          </a:p>
          <a:p>
            <a:pPr marL="0" indent="0" eaLnBrk="1" hangingPunct="1">
              <a:buFontTx/>
              <a:buNone/>
              <a:defRPr/>
            </a:pPr>
            <a:endParaRPr lang="bg-BG" dirty="0"/>
          </a:p>
        </p:txBody>
      </p:sp>
      <p:pic>
        <p:nvPicPr>
          <p:cNvPr id="1127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179388"/>
            <a:ext cx="30114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legal_0424_slide">
  <a:themeElements>
    <a:clrScheme name="Office тема 2">
      <a:dk1>
        <a:srgbClr val="000000"/>
      </a:dk1>
      <a:lt1>
        <a:srgbClr val="CCFF99"/>
      </a:lt1>
      <a:dk2>
        <a:srgbClr val="000000"/>
      </a:dk2>
      <a:lt2>
        <a:srgbClr val="808080"/>
      </a:lt2>
      <a:accent1>
        <a:srgbClr val="6B7300"/>
      </a:accent1>
      <a:accent2>
        <a:srgbClr val="177339"/>
      </a:accent2>
      <a:accent3>
        <a:srgbClr val="E2FFCA"/>
      </a:accent3>
      <a:accent4>
        <a:srgbClr val="000000"/>
      </a:accent4>
      <a:accent5>
        <a:srgbClr val="BABCAA"/>
      </a:accent5>
      <a:accent6>
        <a:srgbClr val="146833"/>
      </a:accent6>
      <a:hlink>
        <a:srgbClr val="336600"/>
      </a:hlink>
      <a:folHlink>
        <a:srgbClr val="175373"/>
      </a:folHlink>
    </a:clrScheme>
    <a:fontScheme name="Office тем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тема 1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E2FFCA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2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E2FFCA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3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E2FFCA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4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E2FFCA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FFFFFF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FFFFFF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FFFFFF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FFFFFF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99"/>
      </a:lt1>
      <a:dk2>
        <a:srgbClr val="000000"/>
      </a:dk2>
      <a:lt2>
        <a:srgbClr val="808080"/>
      </a:lt2>
      <a:accent1>
        <a:srgbClr val="6B7300"/>
      </a:accent1>
      <a:accent2>
        <a:srgbClr val="177339"/>
      </a:accent2>
      <a:accent3>
        <a:srgbClr val="E2FFCA"/>
      </a:accent3>
      <a:accent4>
        <a:srgbClr val="000000"/>
      </a:accent4>
      <a:accent5>
        <a:srgbClr val="BABCAA"/>
      </a:accent5>
      <a:accent6>
        <a:srgbClr val="146833"/>
      </a:accent6>
      <a:hlink>
        <a:srgbClr val="336600"/>
      </a:hlink>
      <a:folHlink>
        <a:srgbClr val="1753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E2FFCA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E2FFCA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E2FFCA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E2FFCA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FFFFFF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FFFFFF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FFFFFF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FFFFFF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Tapet 78 фон за цени на други стоки</Template>
  <TotalTime>145</TotalTime>
  <Words>285</Words>
  <Application>Microsoft Office PowerPoint</Application>
  <PresentationFormat>Custom</PresentationFormat>
  <Paragraphs>83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Microsoft YaHei</vt:lpstr>
      <vt:lpstr>Times New Roman</vt:lpstr>
      <vt:lpstr>Segoe UI</vt:lpstr>
      <vt:lpstr>legal_0424_slide</vt:lpstr>
      <vt:lpstr>1_Default Design</vt:lpstr>
      <vt:lpstr>      Local products vs imported products in Bulgaria</vt:lpstr>
      <vt:lpstr>Cola</vt:lpstr>
      <vt:lpstr>Milk chocolate            Our local product is cheaper, but some prefer     the imported Milka chocolate  because it’s       famous worldwide. </vt:lpstr>
      <vt:lpstr> Chocolates ( sweets)             The imported product is cheaper, but for us     our, local chocolates are with better quality    and they are more delicious.         </vt:lpstr>
      <vt:lpstr>                            Crisps             The price of our, local product is cheaper but    we think most people prefer the Chio chips    because it has more different flavors. </vt:lpstr>
      <vt:lpstr>Shampoo</vt:lpstr>
      <vt:lpstr>                            Soaps             Our local product is cheaper, but some            prefer the imported, Dove soap.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Gena</dc:creator>
  <cp:lastModifiedBy>owner</cp:lastModifiedBy>
  <cp:revision>42</cp:revision>
  <cp:lastPrinted>1601-01-01T00:00:00Z</cp:lastPrinted>
  <dcterms:created xsi:type="dcterms:W3CDTF">2016-03-29T18:37:42Z</dcterms:created>
  <dcterms:modified xsi:type="dcterms:W3CDTF">2016-04-20T20:10:55Z</dcterms:modified>
</cp:coreProperties>
</file>