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294C-AA0F-479F-A37A-94495E3F5A31}" type="datetimeFigureOut">
              <a:rPr lang="sk-SK" smtClean="0"/>
              <a:t>17. 4. 2016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0D1B-B04E-4B34-AA5E-318732AB99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9213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294C-AA0F-479F-A37A-94495E3F5A31}" type="datetimeFigureOut">
              <a:rPr lang="sk-SK" smtClean="0"/>
              <a:t>17. 4. 2016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0D1B-B04E-4B34-AA5E-318732AB99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371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294C-AA0F-479F-A37A-94495E3F5A31}" type="datetimeFigureOut">
              <a:rPr lang="sk-SK" smtClean="0"/>
              <a:t>17. 4. 2016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0D1B-B04E-4B34-AA5E-318732AB99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135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294C-AA0F-479F-A37A-94495E3F5A31}" type="datetimeFigureOut">
              <a:rPr lang="sk-SK" smtClean="0"/>
              <a:t>17. 4. 2016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0D1B-B04E-4B34-AA5E-318732AB99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558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294C-AA0F-479F-A37A-94495E3F5A31}" type="datetimeFigureOut">
              <a:rPr lang="sk-SK" smtClean="0"/>
              <a:t>17. 4. 2016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0D1B-B04E-4B34-AA5E-318732AB99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168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294C-AA0F-479F-A37A-94495E3F5A31}" type="datetimeFigureOut">
              <a:rPr lang="sk-SK" smtClean="0"/>
              <a:t>17. 4. 2016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0D1B-B04E-4B34-AA5E-318732AB99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5215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294C-AA0F-479F-A37A-94495E3F5A31}" type="datetimeFigureOut">
              <a:rPr lang="sk-SK" smtClean="0"/>
              <a:t>17. 4. 2016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0D1B-B04E-4B34-AA5E-318732AB99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844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294C-AA0F-479F-A37A-94495E3F5A31}" type="datetimeFigureOut">
              <a:rPr lang="sk-SK" smtClean="0"/>
              <a:t>17. 4. 2016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0D1B-B04E-4B34-AA5E-318732AB99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25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294C-AA0F-479F-A37A-94495E3F5A31}" type="datetimeFigureOut">
              <a:rPr lang="sk-SK" smtClean="0"/>
              <a:t>17. 4. 2016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0D1B-B04E-4B34-AA5E-318732AB99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416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294C-AA0F-479F-A37A-94495E3F5A31}" type="datetimeFigureOut">
              <a:rPr lang="sk-SK" smtClean="0"/>
              <a:t>17. 4. 2016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0D1B-B04E-4B34-AA5E-318732AB99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302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294C-AA0F-479F-A37A-94495E3F5A31}" type="datetimeFigureOut">
              <a:rPr lang="sk-SK" smtClean="0"/>
              <a:t>17. 4. 2016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90D1B-B04E-4B34-AA5E-318732AB99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027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294C-AA0F-479F-A37A-94495E3F5A31}" type="datetimeFigureOut">
              <a:rPr lang="sk-SK" smtClean="0"/>
              <a:t>17. 4. 2016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90D1B-B04E-4B34-AA5E-318732AB993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814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g"/><Relationship Id="rId4" Type="http://schemas.openxmlformats.org/officeDocument/2006/relationships/image" Target="../media/image2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Wine-making in Slovakia</a:t>
            </a:r>
            <a:br>
              <a:rPr lang="sk-SK" dirty="0" smtClean="0"/>
            </a:br>
            <a:endParaRPr lang="sk-SK" dirty="0"/>
          </a:p>
        </p:txBody>
      </p:sp>
      <p:pic>
        <p:nvPicPr>
          <p:cNvPr id="1026" name="Picture 2" descr="C:\Users\Robi\Desktop\etwinningké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02832"/>
            <a:ext cx="4159275" cy="1248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obi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2064" y="3871620"/>
            <a:ext cx="2160241" cy="151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816" y="476672"/>
            <a:ext cx="5580369" cy="159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492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The big business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Famous wine-makers in </a:t>
            </a:r>
            <a:r>
              <a:rPr lang="sk-SK" dirty="0" smtClean="0"/>
              <a:t>Slovakia</a:t>
            </a:r>
            <a:endParaRPr lang="sk-SK" dirty="0" smtClean="0"/>
          </a:p>
          <a:p>
            <a:r>
              <a:rPr lang="sk-SK" dirty="0" smtClean="0"/>
              <a:t>Slovak wines in Michelin-star restaurants </a:t>
            </a:r>
            <a:r>
              <a:rPr lang="sk-SK" smtClean="0"/>
              <a:t>in </a:t>
            </a:r>
            <a:r>
              <a:rPr lang="sk-SK" smtClean="0"/>
              <a:t>Europe(Noma, Onyx)</a:t>
            </a:r>
            <a:endParaRPr lang="sk-S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154" y="3284984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924944"/>
            <a:ext cx="2828925" cy="1619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910" y="4774120"/>
            <a:ext cx="26193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301208"/>
            <a:ext cx="32385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662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Thank you for your attention!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Gymnázium-Gimnázium, Štúrovo, Adyho 7    </a:t>
            </a:r>
          </a:p>
          <a:p>
            <a:pPr marL="0" indent="0" algn="ctr">
              <a:buNone/>
            </a:pPr>
            <a:r>
              <a:rPr lang="sk-SK" dirty="0" smtClean="0"/>
              <a:t>Slovakia      </a:t>
            </a:r>
          </a:p>
          <a:p>
            <a:pPr marL="0" indent="0" algn="ctr">
              <a:buNone/>
            </a:pPr>
            <a:r>
              <a:rPr lang="sk-SK" dirty="0" smtClean="0"/>
              <a:t>Prepared by: Adriana Góra</a:t>
            </a:r>
          </a:p>
          <a:p>
            <a:pPr marL="0" indent="0" algn="ctr">
              <a:buNone/>
            </a:pPr>
            <a:r>
              <a:rPr lang="sk-SK" dirty="0" smtClean="0"/>
              <a:t>  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6347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Agriculture in Slovakia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Cultivation of plants:wheat, rape, sunflower, corn, barley, sugar-beet, pumpkin seed, peas, beans, rye, poppy</a:t>
            </a:r>
          </a:p>
          <a:p>
            <a:r>
              <a:rPr lang="sk-SK" dirty="0" smtClean="0"/>
              <a:t>Cultivation of fruits and vegetables</a:t>
            </a:r>
          </a:p>
          <a:p>
            <a:r>
              <a:rPr lang="sk-SK" dirty="0" smtClean="0"/>
              <a:t>Livestock farming: poultry, cattle, pigs, sheep</a:t>
            </a:r>
            <a:endParaRPr lang="sk-S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365104"/>
            <a:ext cx="2063226" cy="13581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772" y="4365104"/>
            <a:ext cx="2781300" cy="1714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1" y="4376580"/>
            <a:ext cx="260985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544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Products to consume for the inhabitants of Slovakia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Dairy products(milk</a:t>
            </a:r>
            <a:r>
              <a:rPr lang="sk-SK" smtClean="0"/>
              <a:t>, yoghurt</a:t>
            </a:r>
            <a:r>
              <a:rPr lang="sk-SK" dirty="0" smtClean="0"/>
              <a:t>, cheese, cottage cheese, cream, sour cream, etc.), processed meat(ham, sausage, pâté, bacon, beef, pork, lamb etc. ), eggs</a:t>
            </a:r>
            <a:endParaRPr lang="sk-S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437112"/>
            <a:ext cx="3181350" cy="1438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742" y="3790118"/>
            <a:ext cx="3197118" cy="2127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298999"/>
            <a:ext cx="12001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620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Fruit and vegetable growing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Seasonal fruits from the region: apple, plums apricot, peach, raspberry, strawberry, blackberry, grapes, pear</a:t>
            </a:r>
          </a:p>
          <a:p>
            <a:r>
              <a:rPr lang="sk-SK" dirty="0" smtClean="0"/>
              <a:t>Seasonal vegetables: cabbage, carrot, parsley, </a:t>
            </a:r>
          </a:p>
          <a:p>
            <a:pPr marL="0" indent="0">
              <a:buNone/>
            </a:pPr>
            <a:r>
              <a:rPr lang="sk-SK" dirty="0" smtClean="0"/>
              <a:t>    green pepper, tomatoes, potatoes, cucumber</a:t>
            </a:r>
            <a:endParaRPr lang="sk-S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293096"/>
            <a:ext cx="2057400" cy="2228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664571"/>
            <a:ext cx="2466975" cy="185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904548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338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Processed fruit and vegetables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Frozen fruit and vegetables, canned fruit and vegetables, pickled vegetables, fruit juices, alcoholic drinks(vodka, wine)</a:t>
            </a:r>
            <a:endParaRPr lang="sk-S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573016"/>
            <a:ext cx="2200275" cy="2076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473205"/>
            <a:ext cx="2057400" cy="190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005064"/>
            <a:ext cx="256222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971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Drinks from Slovakia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Borovička (spirit from juniper berries)</a:t>
            </a:r>
          </a:p>
          <a:p>
            <a:r>
              <a:rPr lang="sk-SK" dirty="0" smtClean="0"/>
              <a:t>Beer (made from local barley)</a:t>
            </a:r>
          </a:p>
          <a:p>
            <a:r>
              <a:rPr lang="sk-SK" dirty="0" smtClean="0"/>
              <a:t>Wine (made from local grapes)</a:t>
            </a:r>
            <a:endParaRPr lang="sk-S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61" y="3454224"/>
            <a:ext cx="1609725" cy="28289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823926"/>
            <a:ext cx="3467100" cy="1314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340917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38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Wine regions of Slovakia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Location:on the south</a:t>
            </a:r>
          </a:p>
          <a:p>
            <a:r>
              <a:rPr lang="sk-SK" dirty="0" smtClean="0"/>
              <a:t>The climate and the soil</a:t>
            </a:r>
            <a:endParaRPr lang="sk-S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107777"/>
            <a:ext cx="2590800" cy="1762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996952"/>
            <a:ext cx="5961997" cy="2990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808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The benefits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Important part of agriculture</a:t>
            </a:r>
          </a:p>
          <a:p>
            <a:r>
              <a:rPr lang="sk-SK" dirty="0" smtClean="0"/>
              <a:t>Give work opportunities for the locals</a:t>
            </a:r>
          </a:p>
          <a:p>
            <a:r>
              <a:rPr lang="sk-SK" dirty="0" smtClean="0"/>
              <a:t>Health benefits</a:t>
            </a:r>
          </a:p>
          <a:p>
            <a:r>
              <a:rPr lang="sk-SK" dirty="0" smtClean="0"/>
              <a:t>Is connected with tourism</a:t>
            </a:r>
            <a:endParaRPr lang="sk-S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405" y="3212976"/>
            <a:ext cx="2804170" cy="14627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869160"/>
            <a:ext cx="2619375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339648"/>
            <a:ext cx="2590800" cy="1762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944361"/>
            <a:ext cx="17907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33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Types of wine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White wines,red wines, rose</a:t>
            </a:r>
          </a:p>
          <a:p>
            <a:pPr marL="0" indent="0">
              <a:buNone/>
            </a:pPr>
            <a:r>
              <a:rPr lang="sk-SK" dirty="0" smtClean="0"/>
              <a:t>Red wines:</a:t>
            </a:r>
            <a:endParaRPr lang="sk-SK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857" y="2875537"/>
            <a:ext cx="3219143" cy="38285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2309280"/>
            <a:ext cx="5529322" cy="380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61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258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Wine-making in Slovakia </vt:lpstr>
      <vt:lpstr>Agriculture in Slovakia</vt:lpstr>
      <vt:lpstr>Products to consume for the inhabitants of Slovakia</vt:lpstr>
      <vt:lpstr>Fruit and vegetable growing</vt:lpstr>
      <vt:lpstr>Processed fruit and vegetables</vt:lpstr>
      <vt:lpstr>Drinks from Slovakia</vt:lpstr>
      <vt:lpstr>Wine regions of Slovakia </vt:lpstr>
      <vt:lpstr>The benefits</vt:lpstr>
      <vt:lpstr>Types of wine</vt:lpstr>
      <vt:lpstr>The big business 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Wine-making in Slovakia</dc:title>
  <dc:creator>Robi</dc:creator>
  <cp:lastModifiedBy>Robi</cp:lastModifiedBy>
  <cp:revision>14</cp:revision>
  <dcterms:created xsi:type="dcterms:W3CDTF">2016-04-11T14:33:17Z</dcterms:created>
  <dcterms:modified xsi:type="dcterms:W3CDTF">2016-04-17T18:07:51Z</dcterms:modified>
</cp:coreProperties>
</file>