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30" autoAdjust="0"/>
  </p:normalViewPr>
  <p:slideViewPr>
    <p:cSldViewPr snapToGrid="0">
      <p:cViewPr varScale="1">
        <p:scale>
          <a:sx n="113" d="100"/>
          <a:sy n="113" d="100"/>
        </p:scale>
        <p:origin x="-31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00B3-BB8B-40AA-9058-F90BEAC55556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2F24-1482-4154-807F-DD3E8619AFF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441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DEFD-657B-4F74-AA60-B0CB2B59469D}" type="datetimeFigureOut">
              <a:rPr lang="hu-HU" smtClean="0"/>
              <a:pPr/>
              <a:t>2016.04.20.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778F5-66AB-4D0F-99F2-12930C6D00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579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20-Apr-16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2233" y="3485478"/>
            <a:ext cx="6001770" cy="565355"/>
          </a:xfrm>
        </p:spPr>
        <p:txBody>
          <a:bodyPr/>
          <a:lstStyle/>
          <a:p>
            <a:pPr algn="l"/>
            <a:r>
              <a:rPr lang="hu-HU" sz="3600" dirty="0" smtClean="0"/>
              <a:t>The Best</a:t>
            </a:r>
            <a:r>
              <a:rPr lang="hu-HU" sz="3600" dirty="0"/>
              <a:t> </a:t>
            </a:r>
            <a:r>
              <a:rPr lang="hu-HU" sz="3600" dirty="0" err="1" smtClean="0"/>
              <a:t>Hungarian</a:t>
            </a:r>
            <a:r>
              <a:rPr lang="hu-HU" sz="3600" dirty="0" smtClean="0"/>
              <a:t> </a:t>
            </a:r>
            <a:r>
              <a:rPr lang="hu-HU" sz="3600" dirty="0" err="1" smtClean="0"/>
              <a:t>Product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Schindler</a:t>
            </a:r>
            <a:r>
              <a:rPr lang="hu-HU" dirty="0" smtClean="0"/>
              <a:t> Fanni, Pintér Mercédesz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7210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637" y="558188"/>
            <a:ext cx="8596668" cy="1320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Most of the countries do not know about </a:t>
            </a:r>
            <a:r>
              <a:rPr lang="hu-HU" sz="2800" b="1" i="1" dirty="0" smtClean="0"/>
              <a:t>Túró Rudi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  <a:r>
              <a:rPr lang="hu-HU" sz="2800" dirty="0" smtClean="0"/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This</a:t>
            </a:r>
            <a:r>
              <a:rPr lang="hu-HU" sz="2800" dirty="0" smtClean="0">
                <a:solidFill>
                  <a:schemeClr val="tx1"/>
                </a:solidFill>
              </a:rPr>
              <a:t> is a </a:t>
            </a:r>
            <a:r>
              <a:rPr lang="hu-HU" sz="2800" dirty="0" err="1" smtClean="0">
                <a:solidFill>
                  <a:schemeClr val="tx1"/>
                </a:solidFill>
              </a:rPr>
              <a:t>very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popular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dairy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product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in</a:t>
            </a:r>
            <a:r>
              <a:rPr lang="hu-HU" sz="2800" dirty="0" smtClean="0">
                <a:solidFill>
                  <a:schemeClr val="tx1"/>
                </a:solidFill>
              </a:rPr>
              <a:t> Hungary. 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6737">
            <a:off x="3464073" y="2147554"/>
            <a:ext cx="3067254" cy="4185899"/>
          </a:xfrm>
        </p:spPr>
      </p:pic>
    </p:spTree>
    <p:extLst>
      <p:ext uri="{BB962C8B-B14F-4D97-AF65-F5344CB8AC3E}">
        <p14:creationId xmlns="" xmlns:p14="http://schemas.microsoft.com/office/powerpoint/2010/main" val="1011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0553" y="343971"/>
            <a:ext cx="8596668" cy="1320800"/>
          </a:xfrm>
        </p:spPr>
        <p:txBody>
          <a:bodyPr/>
          <a:lstStyle/>
          <a:p>
            <a:pPr algn="ctr"/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/>
              <a:t>i</a:t>
            </a:r>
            <a:r>
              <a:rPr lang="hu-HU" dirty="0" err="1" smtClean="0"/>
              <a:t>t’s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dirty="0" err="1"/>
              <a:t>What's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made </a:t>
            </a:r>
            <a:r>
              <a:rPr lang="hu-HU" dirty="0" err="1" smtClean="0"/>
              <a:t>from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3" y="1996082"/>
            <a:ext cx="2078736" cy="2779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15" y="1840992"/>
            <a:ext cx="2980944" cy="281025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43" y="1744988"/>
            <a:ext cx="3196900" cy="3002264"/>
          </a:xfrm>
          <a:prstGeom prst="rect">
            <a:avLst/>
          </a:prstGeom>
        </p:spPr>
      </p:pic>
      <p:pic>
        <p:nvPicPr>
          <p:cNvPr id="1026" name="Picture 2" descr="https://pottyos.hu/images/products/turo-rudi-barackos-30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8469">
            <a:off x="8480713" y="3796869"/>
            <a:ext cx="1294143" cy="924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29772"/>
            <a:ext cx="8596668" cy="1320800"/>
          </a:xfrm>
        </p:spPr>
        <p:txBody>
          <a:bodyPr/>
          <a:lstStyle/>
          <a:p>
            <a:r>
              <a:rPr lang="hu-HU" dirty="0" err="1" smtClean="0"/>
              <a:t>Cottage</a:t>
            </a:r>
            <a:r>
              <a:rPr lang="hu-HU" dirty="0" smtClean="0"/>
              <a:t> </a:t>
            </a:r>
            <a:r>
              <a:rPr lang="hu-HU" dirty="0" err="1" smtClean="0"/>
              <a:t>cheese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countries</a:t>
            </a:r>
            <a:endParaRPr lang="hu-HU" dirty="0"/>
          </a:p>
        </p:txBody>
      </p:sp>
      <p:pic>
        <p:nvPicPr>
          <p:cNvPr id="3" name="Kép 2" descr="623394058w320h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520"/>
            <a:ext cx="1491175" cy="1702605"/>
          </a:xfrm>
          <a:prstGeom prst="rect">
            <a:avLst/>
          </a:prstGeom>
        </p:spPr>
      </p:pic>
      <p:pic>
        <p:nvPicPr>
          <p:cNvPr id="4" name="Kép 3" descr="tu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29" y="1899139"/>
            <a:ext cx="2334974" cy="15615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79600" y="1083213"/>
            <a:ext cx="3981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Hungarian</a:t>
            </a:r>
            <a:endParaRPr lang="hu-HU" sz="2800" dirty="0"/>
          </a:p>
        </p:txBody>
      </p:sp>
      <p:pic>
        <p:nvPicPr>
          <p:cNvPr id="6" name="Kép 5" descr="large_cdc08344d04e154789c496c779d68a9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82" y="1775485"/>
            <a:ext cx="2558660" cy="19179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31322" y="1125414"/>
            <a:ext cx="346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German</a:t>
            </a:r>
            <a:endParaRPr lang="hu-HU" sz="2400" dirty="0"/>
          </a:p>
        </p:txBody>
      </p:sp>
      <p:pic>
        <p:nvPicPr>
          <p:cNvPr id="8" name="Kép 7" descr="hazi-or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928" y="1777256"/>
            <a:ext cx="2784426" cy="185797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935372" y="1111347"/>
            <a:ext cx="284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Transylvanian</a:t>
            </a:r>
            <a:endParaRPr lang="hu-HU" sz="2400" dirty="0"/>
          </a:p>
        </p:txBody>
      </p:sp>
      <p:pic>
        <p:nvPicPr>
          <p:cNvPr id="10" name="Kép 9" descr="Muratbey-feta-sprea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645" y="1842868"/>
            <a:ext cx="2616355" cy="163522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0297550" y="1083213"/>
            <a:ext cx="257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Turkish</a:t>
            </a:r>
            <a:endParaRPr lang="hu-HU" sz="2400" dirty="0"/>
          </a:p>
        </p:txBody>
      </p:sp>
      <p:pic>
        <p:nvPicPr>
          <p:cNvPr id="12" name="Kép 11" descr="eu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794" y="3956685"/>
            <a:ext cx="3397109" cy="290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51132" y="3073101"/>
            <a:ext cx="8596668" cy="1320800"/>
          </a:xfrm>
        </p:spPr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5429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2046</TotalTime>
  <Words>50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Fazetta</vt:lpstr>
      <vt:lpstr>The Best Hungarian Product</vt:lpstr>
      <vt:lpstr>Most of the countries do not know about Túró Rudi. This is a very popular dairy product in Hungary. </vt:lpstr>
      <vt:lpstr>How it’s make? What's it made from?</vt:lpstr>
      <vt:lpstr>Cottage cheese in other countries</vt:lpstr>
      <vt:lpstr>Thank you for your attention!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Hungarian Product</dc:title>
  <dc:creator>Lujo</dc:creator>
  <cp:lastModifiedBy>owner</cp:lastModifiedBy>
  <cp:revision>60</cp:revision>
  <dcterms:created xsi:type="dcterms:W3CDTF">2016-03-31T15:50:31Z</dcterms:created>
  <dcterms:modified xsi:type="dcterms:W3CDTF">2016-04-20T19:49:33Z</dcterms:modified>
</cp:coreProperties>
</file>