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59" r:id="rId4"/>
    <p:sldId id="260" r:id="rId5"/>
    <p:sldId id="263" r:id="rId6"/>
    <p:sldId id="261" r:id="rId7"/>
    <p:sldId id="264" r:id="rId8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2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878E8-7F28-44E2-AC86-269C68A6EE7F}" type="datetimeFigureOut">
              <a:rPr lang="bg-BG" smtClean="0"/>
              <a:t>20.3.2017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D4BC-7F47-4171-BF20-36C6BB66512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42465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878E8-7F28-44E2-AC86-269C68A6EE7F}" type="datetimeFigureOut">
              <a:rPr lang="bg-BG" smtClean="0"/>
              <a:t>20.3.2017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D4BC-7F47-4171-BF20-36C6BB66512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30037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878E8-7F28-44E2-AC86-269C68A6EE7F}" type="datetimeFigureOut">
              <a:rPr lang="bg-BG" smtClean="0"/>
              <a:t>20.3.2017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D4BC-7F47-4171-BF20-36C6BB66512A}" type="slidenum">
              <a:rPr lang="bg-BG" smtClean="0"/>
              <a:t>‹#›</a:t>
            </a:fld>
            <a:endParaRPr lang="bg-BG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2911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878E8-7F28-44E2-AC86-269C68A6EE7F}" type="datetimeFigureOut">
              <a:rPr lang="bg-BG" smtClean="0"/>
              <a:t>20.3.2017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D4BC-7F47-4171-BF20-36C6BB66512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79547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878E8-7F28-44E2-AC86-269C68A6EE7F}" type="datetimeFigureOut">
              <a:rPr lang="bg-BG" smtClean="0"/>
              <a:t>20.3.2017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D4BC-7F47-4171-BF20-36C6BB66512A}" type="slidenum">
              <a:rPr lang="bg-BG" smtClean="0"/>
              <a:t>‹#›</a:t>
            </a:fld>
            <a:endParaRPr lang="bg-BG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6469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878E8-7F28-44E2-AC86-269C68A6EE7F}" type="datetimeFigureOut">
              <a:rPr lang="bg-BG" smtClean="0"/>
              <a:t>20.3.2017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D4BC-7F47-4171-BF20-36C6BB66512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23592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878E8-7F28-44E2-AC86-269C68A6EE7F}" type="datetimeFigureOut">
              <a:rPr lang="bg-BG" smtClean="0"/>
              <a:t>20.3.2017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D4BC-7F47-4171-BF20-36C6BB66512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62017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878E8-7F28-44E2-AC86-269C68A6EE7F}" type="datetimeFigureOut">
              <a:rPr lang="bg-BG" smtClean="0"/>
              <a:t>20.3.2017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D4BC-7F47-4171-BF20-36C6BB66512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11422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878E8-7F28-44E2-AC86-269C68A6EE7F}" type="datetimeFigureOut">
              <a:rPr lang="bg-BG" smtClean="0"/>
              <a:t>20.3.2017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D4BC-7F47-4171-BF20-36C6BB66512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81248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878E8-7F28-44E2-AC86-269C68A6EE7F}" type="datetimeFigureOut">
              <a:rPr lang="bg-BG" smtClean="0"/>
              <a:t>20.3.2017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D4BC-7F47-4171-BF20-36C6BB66512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8426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878E8-7F28-44E2-AC86-269C68A6EE7F}" type="datetimeFigureOut">
              <a:rPr lang="bg-BG" smtClean="0"/>
              <a:t>20.3.2017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D4BC-7F47-4171-BF20-36C6BB66512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3576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878E8-7F28-44E2-AC86-269C68A6EE7F}" type="datetimeFigureOut">
              <a:rPr lang="bg-BG" smtClean="0"/>
              <a:t>20.3.2017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D4BC-7F47-4171-BF20-36C6BB66512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67235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878E8-7F28-44E2-AC86-269C68A6EE7F}" type="datetimeFigureOut">
              <a:rPr lang="bg-BG" smtClean="0"/>
              <a:t>20.3.2017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D4BC-7F47-4171-BF20-36C6BB66512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3254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878E8-7F28-44E2-AC86-269C68A6EE7F}" type="datetimeFigureOut">
              <a:rPr lang="bg-BG" smtClean="0"/>
              <a:t>20.3.2017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D4BC-7F47-4171-BF20-36C6BB66512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66998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878E8-7F28-44E2-AC86-269C68A6EE7F}" type="datetimeFigureOut">
              <a:rPr lang="bg-BG" smtClean="0"/>
              <a:t>20.3.2017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D4BC-7F47-4171-BF20-36C6BB66512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73876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878E8-7F28-44E2-AC86-269C68A6EE7F}" type="datetimeFigureOut">
              <a:rPr lang="bg-BG" smtClean="0"/>
              <a:t>20.3.2017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D4BC-7F47-4171-BF20-36C6BB66512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6535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878E8-7F28-44E2-AC86-269C68A6EE7F}" type="datetimeFigureOut">
              <a:rPr lang="bg-BG" smtClean="0"/>
              <a:t>20.3.2017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310D4BC-7F47-4171-BF20-36C6BB66512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9274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667" y="598594"/>
            <a:ext cx="8162176" cy="1646302"/>
          </a:xfrm>
        </p:spPr>
        <p:txBody>
          <a:bodyPr/>
          <a:lstStyle/>
          <a:p>
            <a:r>
              <a:rPr lang="en-US" dirty="0" smtClean="0"/>
              <a:t>Outdoor fitness </a:t>
            </a:r>
            <a:br>
              <a:rPr lang="en-US" dirty="0" smtClean="0"/>
            </a:br>
            <a:r>
              <a:rPr lang="en-US" dirty="0" smtClean="0"/>
              <a:t>by the river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2392577"/>
            <a:ext cx="3897630" cy="3897630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280715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877" y="434659"/>
            <a:ext cx="8352366" cy="3062921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Having an outdoor fitness center is a great way to offer young and healthy people more job opportunities and help people who have health problems (overweight, etc.)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1" y="2868930"/>
            <a:ext cx="3121074" cy="198882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909" y="4412781"/>
            <a:ext cx="2721572" cy="204502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8"/>
          <a:stretch/>
        </p:blipFill>
        <p:spPr>
          <a:xfrm>
            <a:off x="3942951" y="2926640"/>
            <a:ext cx="2368152" cy="353116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773468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2679" y="329045"/>
            <a:ext cx="5952067" cy="1320800"/>
          </a:xfrm>
        </p:spPr>
        <p:txBody>
          <a:bodyPr/>
          <a:lstStyle/>
          <a:p>
            <a:pPr algn="ctr"/>
            <a:r>
              <a:rPr lang="en-US" dirty="0" smtClean="0"/>
              <a:t>Diffuse the healthy lifestyle to young people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604" y="2297748"/>
            <a:ext cx="4507730" cy="477742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Work like an instructor</a:t>
            </a:r>
          </a:p>
          <a:p>
            <a:r>
              <a:rPr lang="en-US" sz="2400" dirty="0" smtClean="0"/>
              <a:t>Be healthy</a:t>
            </a:r>
          </a:p>
          <a:p>
            <a:r>
              <a:rPr lang="en-US" sz="2400" dirty="0" smtClean="0"/>
              <a:t>Learn people how to do sports</a:t>
            </a:r>
          </a:p>
          <a:p>
            <a:r>
              <a:rPr lang="en-US" sz="2400" dirty="0" smtClean="0"/>
              <a:t>Improve your life</a:t>
            </a:r>
            <a:endParaRPr lang="bg-BG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372" y="2123902"/>
            <a:ext cx="5172918" cy="340821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79717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604" y="449580"/>
            <a:ext cx="5026236" cy="88773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We are looking for…</a:t>
            </a:r>
            <a:endParaRPr lang="bg-B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604" y="1770381"/>
            <a:ext cx="5426286" cy="3167380"/>
          </a:xfrm>
        </p:spPr>
        <p:txBody>
          <a:bodyPr/>
          <a:lstStyle/>
          <a:p>
            <a:r>
              <a:rPr lang="en-US" sz="2400" dirty="0" smtClean="0"/>
              <a:t>15-24 </a:t>
            </a:r>
            <a:r>
              <a:rPr lang="en-US" sz="2400" dirty="0" smtClean="0"/>
              <a:t>years old people</a:t>
            </a:r>
          </a:p>
          <a:p>
            <a:r>
              <a:rPr lang="en-US" sz="2400" dirty="0" smtClean="0"/>
              <a:t>Both of the genders</a:t>
            </a:r>
          </a:p>
          <a:p>
            <a:r>
              <a:rPr lang="en-US" sz="2400" dirty="0" smtClean="0"/>
              <a:t>People who are interested in sport</a:t>
            </a:r>
          </a:p>
          <a:p>
            <a:r>
              <a:rPr lang="en-US" sz="2400" dirty="0" smtClean="0"/>
              <a:t>Fit and healthy people</a:t>
            </a:r>
          </a:p>
          <a:p>
            <a:r>
              <a:rPr lang="en-US" sz="2400" dirty="0" smtClean="0"/>
              <a:t>Communicative people</a:t>
            </a:r>
          </a:p>
          <a:p>
            <a:r>
              <a:rPr lang="en-US" sz="2400" dirty="0" smtClean="0"/>
              <a:t>Outgoing people</a:t>
            </a:r>
          </a:p>
          <a:p>
            <a:endParaRPr lang="en-US" dirty="0" smtClean="0"/>
          </a:p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341" y="3480509"/>
            <a:ext cx="4187190" cy="29145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904" y="313129"/>
            <a:ext cx="3396614" cy="226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91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285" y="359376"/>
            <a:ext cx="8596668" cy="1320800"/>
          </a:xfrm>
        </p:spPr>
        <p:txBody>
          <a:bodyPr/>
          <a:lstStyle/>
          <a:p>
            <a:r>
              <a:rPr lang="en-US" dirty="0" smtClean="0"/>
              <a:t>What we offer to the employees…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285" y="1406826"/>
            <a:ext cx="6016012" cy="283154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Courses in different types of sport</a:t>
            </a:r>
          </a:p>
          <a:p>
            <a:r>
              <a:rPr lang="en-US" sz="2400" dirty="0" smtClean="0"/>
              <a:t>Good paid salary</a:t>
            </a:r>
            <a:endParaRPr lang="en-US" sz="2400" dirty="0" smtClean="0"/>
          </a:p>
          <a:p>
            <a:r>
              <a:rPr lang="en-US" sz="2400" dirty="0" smtClean="0"/>
              <a:t>We offer the equipment for all the sports</a:t>
            </a:r>
            <a:endParaRPr lang="en-US" sz="2400" dirty="0" smtClean="0"/>
          </a:p>
          <a:p>
            <a:r>
              <a:rPr lang="en-US" sz="2400" dirty="0" smtClean="0"/>
              <a:t>2 days off per week</a:t>
            </a:r>
            <a:endParaRPr lang="en-US" sz="2400" dirty="0" smtClean="0"/>
          </a:p>
          <a:p>
            <a:r>
              <a:rPr lang="en-US" sz="2400" dirty="0" smtClean="0"/>
              <a:t>Possibility for part </a:t>
            </a:r>
            <a:r>
              <a:rPr lang="en-US" sz="2400" dirty="0" smtClean="0"/>
              <a:t>time </a:t>
            </a:r>
            <a:r>
              <a:rPr lang="en-US" sz="2400" dirty="0" smtClean="0"/>
              <a:t>job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2"/>
          <a:stretch/>
        </p:blipFill>
        <p:spPr>
          <a:xfrm>
            <a:off x="6933244" y="2180193"/>
            <a:ext cx="2377417" cy="1515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654" y="1406826"/>
            <a:ext cx="723643" cy="1021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4857">
            <a:off x="939363" y="4881187"/>
            <a:ext cx="2307316" cy="1556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860" y="4406705"/>
            <a:ext cx="4364873" cy="224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39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79800"/>
            <a:ext cx="3506046" cy="693420"/>
          </a:xfrm>
        </p:spPr>
        <p:txBody>
          <a:bodyPr>
            <a:noAutofit/>
          </a:bodyPr>
          <a:lstStyle/>
          <a:p>
            <a:r>
              <a:rPr lang="en-US" dirty="0" smtClean="0"/>
              <a:t>We will offer to the customers…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494" y="1943419"/>
            <a:ext cx="2443056" cy="3880773"/>
          </a:xfrm>
        </p:spPr>
        <p:txBody>
          <a:bodyPr/>
          <a:lstStyle/>
          <a:p>
            <a:r>
              <a:rPr lang="en-US" sz="2000" dirty="0" smtClean="0"/>
              <a:t>Street workout</a:t>
            </a:r>
          </a:p>
          <a:p>
            <a:r>
              <a:rPr lang="en-US" sz="2000" dirty="0" smtClean="0"/>
              <a:t>Yoga</a:t>
            </a:r>
          </a:p>
          <a:p>
            <a:r>
              <a:rPr lang="en-US" sz="2000" dirty="0" smtClean="0"/>
              <a:t>Gymnastics</a:t>
            </a:r>
          </a:p>
          <a:p>
            <a:r>
              <a:rPr lang="en-US" sz="2000" dirty="0" smtClean="0"/>
              <a:t>Zumba</a:t>
            </a:r>
          </a:p>
          <a:p>
            <a:r>
              <a:rPr lang="en-US" sz="2000" dirty="0" smtClean="0"/>
              <a:t>Karate</a:t>
            </a:r>
          </a:p>
          <a:p>
            <a:r>
              <a:rPr lang="en-US" sz="2000" dirty="0" smtClean="0"/>
              <a:t>Aerobic</a:t>
            </a:r>
          </a:p>
          <a:p>
            <a:r>
              <a:rPr lang="en-US" sz="2000" dirty="0" smtClean="0"/>
              <a:t>Cycling</a:t>
            </a:r>
          </a:p>
          <a:p>
            <a:r>
              <a:rPr lang="en-US" sz="2000" dirty="0" smtClean="0"/>
              <a:t>Running</a:t>
            </a:r>
          </a:p>
          <a:p>
            <a:r>
              <a:rPr lang="en-US" sz="2000" dirty="0" smtClean="0"/>
              <a:t>Stretching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987" y="2747630"/>
            <a:ext cx="2780073" cy="2085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111" y="304053"/>
            <a:ext cx="3485918" cy="21920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390" y="4062677"/>
            <a:ext cx="3372694" cy="225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27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718" y="2907956"/>
            <a:ext cx="6304234" cy="1320800"/>
          </a:xfrm>
        </p:spPr>
        <p:txBody>
          <a:bodyPr/>
          <a:lstStyle/>
          <a:p>
            <a:r>
              <a:rPr lang="en-US" dirty="0" smtClean="0"/>
              <a:t>Thank you for your attention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3257877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162</TotalTime>
  <Words>137</Words>
  <Application>Microsoft Office PowerPoint</Application>
  <PresentationFormat>Widescreen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Outdoor fitness  by the river</vt:lpstr>
      <vt:lpstr>PowerPoint Presentation</vt:lpstr>
      <vt:lpstr>Diffuse the healthy lifestyle to young people</vt:lpstr>
      <vt:lpstr>We are looking for…</vt:lpstr>
      <vt:lpstr>What we offer to the employees…</vt:lpstr>
      <vt:lpstr>We will offer to the customers…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309 PC9</dc:creator>
  <cp:lastModifiedBy>FCC</cp:lastModifiedBy>
  <cp:revision>16</cp:revision>
  <dcterms:created xsi:type="dcterms:W3CDTF">2017-03-20T12:27:19Z</dcterms:created>
  <dcterms:modified xsi:type="dcterms:W3CDTF">2017-03-20T21:01:38Z</dcterms:modified>
</cp:coreProperties>
</file>