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42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01-Feb-15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01-Feb-15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01-Feb-15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01-Feb-15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01-Feb-15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01-Feb-15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01-Feb-15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01-Feb-15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01-Feb-15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01-Feb-15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01-Feb-15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01-Feb-15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01-Feb-15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01-Feb-15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01-Feb-15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01-Feb-15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01-Feb-15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“Coriolan Brediceanu” National College</a:t>
            </a:r>
            <a:endParaRPr lang="ro-RO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Curriculum</a:t>
            </a:r>
            <a:endParaRPr lang="ro-RO" sz="5400" dirty="0"/>
          </a:p>
        </p:txBody>
      </p:sp>
    </p:spTree>
    <p:extLst>
      <p:ext uri="{BB962C8B-B14F-4D97-AF65-F5344CB8AC3E}">
        <p14:creationId xmlns="" xmlns:p14="http://schemas.microsoft.com/office/powerpoint/2010/main" val="58131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About our High School</a:t>
            </a:r>
            <a:endParaRPr lang="ro-RO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Prestigious Romanian Theoretical High School </a:t>
            </a:r>
          </a:p>
          <a:p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Over 150 years old(Founded in 1837)</a:t>
            </a:r>
          </a:p>
          <a:p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Average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of classes/week: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30</a:t>
            </a:r>
          </a:p>
          <a:p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Ages of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students: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11-19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years old</a:t>
            </a:r>
          </a:p>
          <a:p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Engaged in more than a few national and international projects and partnerships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7106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Curriculum Areas</a:t>
            </a:r>
            <a:endParaRPr lang="ro-RO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3340874" cy="3880773"/>
          </a:xfrm>
        </p:spPr>
        <p:txBody>
          <a:bodyPr>
            <a:noAutofit/>
          </a:bodyPr>
          <a:lstStyle/>
          <a:p>
            <a:r>
              <a:rPr lang="ro-RO" sz="4000" dirty="0" smtClean="0"/>
              <a:t>Science</a:t>
            </a:r>
            <a:r>
              <a:rPr lang="en-US" sz="4000" dirty="0" smtClean="0"/>
              <a:t>s :  </a:t>
            </a:r>
            <a:endParaRPr lang="en-US" sz="4000" dirty="0"/>
          </a:p>
          <a:p>
            <a:endParaRPr lang="en-US" sz="4000" dirty="0" smtClean="0"/>
          </a:p>
          <a:p>
            <a:endParaRPr lang="en-US" sz="4000" dirty="0"/>
          </a:p>
          <a:p>
            <a:endParaRPr lang="en-US" sz="4000" dirty="0" smtClean="0"/>
          </a:p>
          <a:p>
            <a:r>
              <a:rPr lang="en-US" sz="4000" dirty="0" smtClean="0"/>
              <a:t>Humanities:</a:t>
            </a:r>
            <a:endParaRPr lang="ro-RO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4275787" y="2263620"/>
            <a:ext cx="427578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Mathematics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Computer Programming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‘Earth Studies’</a:t>
            </a:r>
            <a:endParaRPr lang="ro-RO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78818" y="5087255"/>
            <a:ext cx="38636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Social Studies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Languages</a:t>
            </a:r>
            <a:endParaRPr lang="ro-RO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2710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Chances After Graduation</a:t>
            </a:r>
            <a:endParaRPr lang="ro-RO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b="1" dirty="0">
                <a:solidFill>
                  <a:schemeClr val="bg2">
                    <a:lumMod val="50000"/>
                  </a:schemeClr>
                </a:solidFill>
              </a:rPr>
              <a:t>The choice of high school curriculum does not limit the choices for </a:t>
            </a: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university</a:t>
            </a:r>
          </a:p>
          <a:p>
            <a:endParaRPr lang="en-US" sz="2800" b="1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High chances of entering top universities around the globe</a:t>
            </a:r>
          </a:p>
          <a:p>
            <a:endParaRPr lang="en-US" sz="28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2800" b="1" dirty="0">
                <a:solidFill>
                  <a:schemeClr val="bg2">
                    <a:lumMod val="50000"/>
                  </a:schemeClr>
                </a:solidFill>
              </a:rPr>
              <a:t>Getting a good university scholarship </a:t>
            </a:r>
            <a:endParaRPr lang="ro-RO" sz="2800" b="1" dirty="0">
              <a:solidFill>
                <a:schemeClr val="bg2">
                  <a:lumMod val="50000"/>
                </a:schemeClr>
              </a:solidFill>
            </a:endParaRPr>
          </a:p>
          <a:p>
            <a:endParaRPr lang="en-US" sz="28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Enter the job market by relying upon The Computer Programming , English or German Certificates</a:t>
            </a:r>
          </a:p>
          <a:p>
            <a:endParaRPr lang="en-US" sz="2800" b="1" dirty="0" smtClean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1801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28" y="1335927"/>
            <a:ext cx="7113314" cy="5028069"/>
          </a:xfrm>
        </p:spPr>
      </p:pic>
      <p:sp>
        <p:nvSpPr>
          <p:cNvPr id="5" name="TextBox 4"/>
          <p:cNvSpPr txBox="1"/>
          <p:nvPr/>
        </p:nvSpPr>
        <p:spPr>
          <a:xfrm>
            <a:off x="1255053" y="412123"/>
            <a:ext cx="71290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Thank you for your time!</a:t>
            </a:r>
            <a:endParaRPr lang="ro-RO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4932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148</TotalTime>
  <Words>115</Words>
  <Application>Microsoft Office PowerPoint</Application>
  <PresentationFormat>Custom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Facet</vt:lpstr>
      <vt:lpstr>“Coriolan Brediceanu” National College</vt:lpstr>
      <vt:lpstr>About our High School</vt:lpstr>
      <vt:lpstr>Curriculum Areas</vt:lpstr>
      <vt:lpstr>Chances After Graduation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“Coriolan Brediceanu” National College</dc:title>
  <dc:creator>Andra</dc:creator>
  <cp:lastModifiedBy>owner</cp:lastModifiedBy>
  <cp:revision>10</cp:revision>
  <dcterms:created xsi:type="dcterms:W3CDTF">2015-01-30T09:33:25Z</dcterms:created>
  <dcterms:modified xsi:type="dcterms:W3CDTF">2015-02-01T09:54:11Z</dcterms:modified>
</cp:coreProperties>
</file>