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bg-BG" smtClean="0"/>
              <a:t>Редакт. стил загл. образец</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D2B942E1-2C90-4D55-9CDD-16A66E993159}" type="datetimeFigureOut">
              <a:rPr lang="bg-BG" smtClean="0"/>
              <a:t>21.3.2017 г.</a:t>
            </a:fld>
            <a:endParaRPr lang="bg-BG"/>
          </a:p>
        </p:txBody>
      </p:sp>
      <p:sp>
        <p:nvSpPr>
          <p:cNvPr id="5" name="Footer Placeholder 4"/>
          <p:cNvSpPr>
            <a:spLocks noGrp="1"/>
          </p:cNvSpPr>
          <p:nvPr>
            <p:ph type="ftr" sz="quarter" idx="11"/>
          </p:nvPr>
        </p:nvSpPr>
        <p:spPr>
          <a:xfrm>
            <a:off x="1565393" y="5357593"/>
            <a:ext cx="6713127" cy="365125"/>
          </a:xfrm>
        </p:spPr>
        <p:txBody>
          <a:bodyPr/>
          <a:lstStyle/>
          <a:p>
            <a:endParaRPr lang="bg-BG"/>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891F9510-A9CB-4B3A-84B3-7F95528452C5}" type="slidenum">
              <a:rPr lang="bg-BG" smtClean="0"/>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nchor="ct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D2B942E1-2C90-4D55-9CDD-16A66E993159}" type="datetimeFigureOut">
              <a:rPr lang="bg-BG" smtClean="0"/>
              <a:t>21.3.2017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91F9510-A9CB-4B3A-84B3-7F95528452C5}"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D2B942E1-2C90-4D55-9CDD-16A66E993159}" type="datetimeFigureOut">
              <a:rPr lang="bg-BG" smtClean="0"/>
              <a:t>21.3.2017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91F9510-A9CB-4B3A-84B3-7F95528452C5}"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D2B942E1-2C90-4D55-9CDD-16A66E993159}" type="datetimeFigureOut">
              <a:rPr lang="bg-BG" smtClean="0"/>
              <a:t>21.3.2017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91F9510-A9CB-4B3A-84B3-7F95528452C5}" type="slidenum">
              <a:rPr lang="bg-BG" smtClean="0"/>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D2B942E1-2C90-4D55-9CDD-16A66E993159}" type="datetimeFigureOut">
              <a:rPr lang="bg-BG" smtClean="0"/>
              <a:t>21.3.2017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91F9510-A9CB-4B3A-84B3-7F95528452C5}" type="slidenum">
              <a:rPr lang="bg-BG" smtClean="0"/>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5" name="Date Placeholder 4"/>
          <p:cNvSpPr>
            <a:spLocks noGrp="1"/>
          </p:cNvSpPr>
          <p:nvPr>
            <p:ph type="dt" sz="half" idx="10"/>
          </p:nvPr>
        </p:nvSpPr>
        <p:spPr/>
        <p:txBody>
          <a:bodyPr/>
          <a:lstStyle/>
          <a:p>
            <a:fld id="{D2B942E1-2C90-4D55-9CDD-16A66E993159}" type="datetimeFigureOut">
              <a:rPr lang="bg-BG" smtClean="0"/>
              <a:t>21.3.2017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91F9510-A9CB-4B3A-84B3-7F95528452C5}" type="slidenum">
              <a:rPr lang="bg-BG" smtClean="0"/>
              <a:t>‹#›</a:t>
            </a:fld>
            <a:endParaRPr lang="bg-BG"/>
          </a:p>
        </p:txBody>
      </p:sp>
      <p:sp>
        <p:nvSpPr>
          <p:cNvPr id="9" name="Content Placeholder 8"/>
          <p:cNvSpPr>
            <a:spLocks noGrp="1"/>
          </p:cNvSpPr>
          <p:nvPr>
            <p:ph sz="quarter" idx="13"/>
          </p:nvPr>
        </p:nvSpPr>
        <p:spPr>
          <a:xfrm>
            <a:off x="1731264" y="2121407"/>
            <a:ext cx="4267200" cy="360273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7" name="Date Placeholder 6"/>
          <p:cNvSpPr>
            <a:spLocks noGrp="1"/>
          </p:cNvSpPr>
          <p:nvPr>
            <p:ph type="dt" sz="half" idx="10"/>
          </p:nvPr>
        </p:nvSpPr>
        <p:spPr/>
        <p:txBody>
          <a:bodyPr/>
          <a:lstStyle/>
          <a:p>
            <a:fld id="{D2B942E1-2C90-4D55-9CDD-16A66E993159}" type="datetimeFigureOut">
              <a:rPr lang="bg-BG" smtClean="0"/>
              <a:t>21.3.2017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891F9510-A9CB-4B3A-84B3-7F95528452C5}" type="slidenum">
              <a:rPr lang="bg-BG" smtClean="0"/>
              <a:t>‹#›</a:t>
            </a:fld>
            <a:endParaRPr lang="bg-BG"/>
          </a:p>
        </p:txBody>
      </p:sp>
      <p:sp>
        <p:nvSpPr>
          <p:cNvPr id="11" name="Content Placeholder 10"/>
          <p:cNvSpPr>
            <a:spLocks noGrp="1"/>
          </p:cNvSpPr>
          <p:nvPr>
            <p:ph sz="quarter" idx="13"/>
          </p:nvPr>
        </p:nvSpPr>
        <p:spPr>
          <a:xfrm>
            <a:off x="1731264" y="2944368"/>
            <a:ext cx="4303776" cy="277977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fld id="{D2B942E1-2C90-4D55-9CDD-16A66E993159}" type="datetimeFigureOut">
              <a:rPr lang="bg-BG" smtClean="0"/>
              <a:t>21.3.2017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891F9510-A9CB-4B3A-84B3-7F95528452C5}"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942E1-2C90-4D55-9CDD-16A66E993159}" type="datetimeFigureOut">
              <a:rPr lang="bg-BG" smtClean="0"/>
              <a:t>21.3.2017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891F9510-A9CB-4B3A-84B3-7F95528452C5}"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bg-BG" smtClean="0"/>
              <a:t>Редакт. стил загл. образец</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a:xfrm rot="60000">
            <a:off x="8455598" y="5885673"/>
            <a:ext cx="1618428" cy="365125"/>
          </a:xfrm>
        </p:spPr>
        <p:txBody>
          <a:bodyPr/>
          <a:lstStyle/>
          <a:p>
            <a:fld id="{D2B942E1-2C90-4D55-9CDD-16A66E993159}" type="datetimeFigureOut">
              <a:rPr lang="bg-BG" smtClean="0"/>
              <a:t>21.3.2017 г.</a:t>
            </a:fld>
            <a:endParaRPr lang="bg-BG"/>
          </a:p>
        </p:txBody>
      </p:sp>
      <p:sp>
        <p:nvSpPr>
          <p:cNvPr id="6" name="Footer Placeholder 5"/>
          <p:cNvSpPr>
            <a:spLocks noGrp="1"/>
          </p:cNvSpPr>
          <p:nvPr>
            <p:ph type="ftr" sz="quarter" idx="11"/>
          </p:nvPr>
        </p:nvSpPr>
        <p:spPr>
          <a:xfrm rot="-60000">
            <a:off x="1219406" y="5829262"/>
            <a:ext cx="4696809" cy="365125"/>
          </a:xfrm>
        </p:spPr>
        <p:txBody>
          <a:bodyPr/>
          <a:lstStyle/>
          <a:p>
            <a:endParaRPr lang="bg-BG"/>
          </a:p>
        </p:txBody>
      </p:sp>
      <p:sp>
        <p:nvSpPr>
          <p:cNvPr id="7" name="Slide Number Placeholder 6"/>
          <p:cNvSpPr>
            <a:spLocks noGrp="1"/>
          </p:cNvSpPr>
          <p:nvPr>
            <p:ph type="sldNum" sz="quarter" idx="12"/>
          </p:nvPr>
        </p:nvSpPr>
        <p:spPr>
          <a:xfrm rot="60000">
            <a:off x="10076418" y="5896962"/>
            <a:ext cx="738697" cy="365125"/>
          </a:xfrm>
        </p:spPr>
        <p:txBody>
          <a:bodyPr/>
          <a:lstStyle/>
          <a:p>
            <a:fld id="{891F9510-A9CB-4B3A-84B3-7F95528452C5}" type="slidenum">
              <a:rPr lang="bg-BG" smtClean="0"/>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bg-BG" smtClean="0"/>
              <a:t>Редакт. стил загл. образец</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a:xfrm rot="60000">
            <a:off x="8461249" y="5888738"/>
            <a:ext cx="1618428" cy="365125"/>
          </a:xfrm>
        </p:spPr>
        <p:txBody>
          <a:bodyPr/>
          <a:lstStyle/>
          <a:p>
            <a:fld id="{D2B942E1-2C90-4D55-9CDD-16A66E993159}" type="datetimeFigureOut">
              <a:rPr lang="bg-BG" smtClean="0"/>
              <a:t>21.3.2017 г.</a:t>
            </a:fld>
            <a:endParaRPr lang="bg-BG"/>
          </a:p>
        </p:txBody>
      </p:sp>
      <p:sp>
        <p:nvSpPr>
          <p:cNvPr id="6" name="Footer Placeholder 5"/>
          <p:cNvSpPr>
            <a:spLocks noGrp="1"/>
          </p:cNvSpPr>
          <p:nvPr>
            <p:ph type="ftr" sz="quarter" idx="11"/>
          </p:nvPr>
        </p:nvSpPr>
        <p:spPr>
          <a:xfrm rot="-60000">
            <a:off x="1219426" y="5831038"/>
            <a:ext cx="4425391" cy="365125"/>
          </a:xfrm>
        </p:spPr>
        <p:txBody>
          <a:bodyPr/>
          <a:lstStyle/>
          <a:p>
            <a:endParaRPr lang="bg-BG"/>
          </a:p>
        </p:txBody>
      </p:sp>
      <p:sp>
        <p:nvSpPr>
          <p:cNvPr id="7" name="Slide Number Placeholder 6"/>
          <p:cNvSpPr>
            <a:spLocks noGrp="1"/>
          </p:cNvSpPr>
          <p:nvPr>
            <p:ph type="sldNum" sz="quarter" idx="12"/>
          </p:nvPr>
        </p:nvSpPr>
        <p:spPr>
          <a:xfrm rot="60000">
            <a:off x="10082786" y="5900027"/>
            <a:ext cx="738697" cy="365125"/>
          </a:xfrm>
        </p:spPr>
        <p:txBody>
          <a:bodyPr/>
          <a:lstStyle/>
          <a:p>
            <a:fld id="{891F9510-A9CB-4B3A-84B3-7F95528452C5}" type="slidenum">
              <a:rPr lang="bg-BG" smtClean="0"/>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2B942E1-2C90-4D55-9CDD-16A66E993159}" type="datetimeFigureOut">
              <a:rPr lang="bg-BG" smtClean="0"/>
              <a:t>21.3.2017 г.</a:t>
            </a:fld>
            <a:endParaRPr lang="bg-BG"/>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bg-BG"/>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91F9510-A9CB-4B3A-84B3-7F95528452C5}"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954" y="2691391"/>
            <a:ext cx="9144000" cy="1892332"/>
          </a:xfrm>
        </p:spPr>
        <p:txBody>
          <a:bodyPr>
            <a:normAutofit/>
          </a:bodyPr>
          <a:lstStyle/>
          <a:p>
            <a:r>
              <a:rPr lang="en-US" sz="4400" dirty="0"/>
              <a:t>Collecting trash</a:t>
            </a:r>
            <a:r>
              <a:rPr lang="bg-BG" sz="4400" dirty="0"/>
              <a:t/>
            </a:r>
            <a:br>
              <a:rPr lang="bg-BG" sz="4400" dirty="0"/>
            </a:br>
            <a:endParaRPr lang="bg-BG" sz="4400" dirty="0"/>
          </a:p>
        </p:txBody>
      </p:sp>
      <p:sp>
        <p:nvSpPr>
          <p:cNvPr id="3" name="Subtitle 2"/>
          <p:cNvSpPr>
            <a:spLocks noGrp="1"/>
          </p:cNvSpPr>
          <p:nvPr>
            <p:ph type="subTitle" idx="1"/>
          </p:nvPr>
        </p:nvSpPr>
        <p:spPr>
          <a:xfrm>
            <a:off x="1440873" y="1440729"/>
            <a:ext cx="9144000" cy="1655762"/>
          </a:xfrm>
        </p:spPr>
        <p:txBody>
          <a:bodyPr>
            <a:normAutofit/>
          </a:bodyPr>
          <a:lstStyle/>
          <a:p>
            <a:r>
              <a:rPr lang="en-US" sz="4800" dirty="0" smtClean="0"/>
              <a:t>How to employ young people</a:t>
            </a:r>
            <a:endParaRPr lang="bg-BG" sz="4800" dirty="0"/>
          </a:p>
        </p:txBody>
      </p:sp>
      <p:sp>
        <p:nvSpPr>
          <p:cNvPr id="4" name="Текстово поле 3"/>
          <p:cNvSpPr txBox="1"/>
          <p:nvPr/>
        </p:nvSpPr>
        <p:spPr>
          <a:xfrm>
            <a:off x="1125415" y="4958862"/>
            <a:ext cx="10820400" cy="1006429"/>
          </a:xfrm>
          <a:prstGeom prst="rect">
            <a:avLst/>
          </a:prstGeom>
          <a:noFill/>
        </p:spPr>
        <p:txBody>
          <a:bodyPr wrap="square" rtlCol="0">
            <a:spAutoFit/>
          </a:bodyPr>
          <a:lstStyle/>
          <a:p>
            <a:pPr lvl="0" fontAlgn="base">
              <a:spcBef>
                <a:spcPct val="0"/>
              </a:spcBef>
              <a:spcAft>
                <a:spcPct val="0"/>
              </a:spcAft>
            </a:pPr>
            <a:r>
              <a:rPr lang="en-US" altLang="en-US" dirty="0" smtClean="0">
                <a:solidFill>
                  <a:srgbClr val="0070C0"/>
                </a:solidFill>
                <a:latin typeface="Arial" charset="0"/>
                <a:cs typeface="Arial" charset="0"/>
              </a:rPr>
              <a:t>                       PREPARED </a:t>
            </a:r>
            <a:r>
              <a:rPr lang="en-US" altLang="en-US" dirty="0">
                <a:solidFill>
                  <a:srgbClr val="0070C0"/>
                </a:solidFill>
                <a:latin typeface="Arial" charset="0"/>
                <a:cs typeface="Arial" charset="0"/>
              </a:rPr>
              <a:t>by</a:t>
            </a:r>
            <a:r>
              <a:rPr lang="bg-BG" altLang="en-US" dirty="0" smtClean="0">
                <a:solidFill>
                  <a:srgbClr val="0070C0"/>
                </a:solidFill>
                <a:latin typeface="Arial" charset="0"/>
                <a:cs typeface="Arial" charset="0"/>
              </a:rPr>
              <a:t>:</a:t>
            </a:r>
            <a:r>
              <a:rPr lang="en-US" altLang="en-US" dirty="0" smtClean="0">
                <a:solidFill>
                  <a:srgbClr val="0070C0"/>
                </a:solidFill>
                <a:latin typeface="Arial" charset="0"/>
                <a:cs typeface="Arial" charset="0"/>
              </a:rPr>
              <a:t> </a:t>
            </a:r>
            <a:r>
              <a:rPr lang="en-US" dirty="0" err="1" smtClean="0">
                <a:solidFill>
                  <a:srgbClr val="0070C0"/>
                </a:solidFill>
                <a:latin typeface="Arial"/>
                <a:ea typeface="Times New Roman"/>
                <a:cs typeface="Times New Roman"/>
              </a:rPr>
              <a:t>Klaudia</a:t>
            </a:r>
            <a:r>
              <a:rPr lang="en-US" dirty="0" smtClean="0">
                <a:solidFill>
                  <a:srgbClr val="0070C0"/>
                </a:solidFill>
                <a:latin typeface="Arial"/>
                <a:ea typeface="Times New Roman"/>
                <a:cs typeface="Times New Roman"/>
              </a:rPr>
              <a:t> </a:t>
            </a:r>
            <a:r>
              <a:rPr lang="en-US" dirty="0" err="1" smtClean="0">
                <a:solidFill>
                  <a:srgbClr val="0070C0"/>
                </a:solidFill>
                <a:latin typeface="Arial"/>
                <a:ea typeface="Times New Roman"/>
                <a:cs typeface="Times New Roman"/>
              </a:rPr>
              <a:t>Cseke</a:t>
            </a:r>
            <a:r>
              <a:rPr lang="bg-BG" dirty="0" smtClean="0">
                <a:solidFill>
                  <a:srgbClr val="0070C0"/>
                </a:solidFill>
                <a:latin typeface="Arial"/>
                <a:ea typeface="Times New Roman"/>
                <a:cs typeface="Times New Roman"/>
              </a:rPr>
              <a:t>, </a:t>
            </a:r>
            <a:r>
              <a:rPr lang="en-US" dirty="0" smtClean="0">
                <a:solidFill>
                  <a:srgbClr val="0070C0"/>
                </a:solidFill>
                <a:latin typeface="Arial"/>
                <a:ea typeface="Times New Roman"/>
                <a:cs typeface="Times New Roman"/>
              </a:rPr>
              <a:t>Lucie </a:t>
            </a:r>
            <a:r>
              <a:rPr lang="en-US" dirty="0" err="1" smtClean="0">
                <a:solidFill>
                  <a:srgbClr val="0070C0"/>
                </a:solidFill>
                <a:latin typeface="Arial"/>
                <a:ea typeface="Times New Roman"/>
                <a:cs typeface="Times New Roman"/>
              </a:rPr>
              <a:t>Rytirova</a:t>
            </a:r>
            <a:r>
              <a:rPr lang="en-US" dirty="0" smtClean="0">
                <a:solidFill>
                  <a:srgbClr val="0070C0"/>
                </a:solidFill>
                <a:latin typeface="Arial"/>
                <a:ea typeface="Times New Roman"/>
                <a:cs typeface="Times New Roman"/>
              </a:rPr>
              <a:t>,</a:t>
            </a:r>
            <a:r>
              <a:rPr lang="bg-BG" dirty="0" smtClean="0">
                <a:solidFill>
                  <a:srgbClr val="0070C0"/>
                </a:solidFill>
                <a:latin typeface="Arial"/>
                <a:ea typeface="Times New Roman"/>
                <a:cs typeface="Times New Roman"/>
              </a:rPr>
              <a:t>  </a:t>
            </a:r>
            <a:r>
              <a:rPr lang="en-US" dirty="0" err="1" smtClean="0">
                <a:solidFill>
                  <a:srgbClr val="0070C0"/>
                </a:solidFill>
                <a:latin typeface="Arial"/>
                <a:ea typeface="Times New Roman"/>
                <a:cs typeface="Times New Roman"/>
              </a:rPr>
              <a:t>Alessia</a:t>
            </a:r>
            <a:r>
              <a:rPr lang="en-US" dirty="0" smtClean="0">
                <a:solidFill>
                  <a:srgbClr val="0070C0"/>
                </a:solidFill>
                <a:latin typeface="Arial"/>
                <a:ea typeface="Times New Roman"/>
                <a:cs typeface="Times New Roman"/>
              </a:rPr>
              <a:t>, Maria</a:t>
            </a:r>
            <a:r>
              <a:rPr lang="bg-BG" dirty="0" smtClean="0">
                <a:solidFill>
                  <a:srgbClr val="000000"/>
                </a:solidFill>
                <a:latin typeface="Arial"/>
                <a:ea typeface="Times New Roman"/>
                <a:cs typeface="Times New Roman"/>
              </a:rPr>
              <a:t>    </a:t>
            </a:r>
            <a:r>
              <a:rPr lang="en-US" b="1" dirty="0" smtClean="0">
                <a:solidFill>
                  <a:srgbClr val="FF0000"/>
                </a:solidFill>
                <a:latin typeface="Arial"/>
                <a:ea typeface="Times New Roman"/>
                <a:cs typeface="Times New Roman"/>
              </a:rPr>
              <a:t>           </a:t>
            </a:r>
            <a:endParaRPr lang="en-US" dirty="0" smtClean="0">
              <a:solidFill>
                <a:prstClr val="black"/>
              </a:solidFill>
              <a:ea typeface="Calibri"/>
              <a:cs typeface="Times New Roman"/>
            </a:endParaRPr>
          </a:p>
          <a:p>
            <a:pPr>
              <a:lnSpc>
                <a:spcPct val="115000"/>
              </a:lnSpc>
            </a:pPr>
            <a:r>
              <a:rPr lang="bg-BG" dirty="0" smtClean="0">
                <a:solidFill>
                  <a:srgbClr val="000000"/>
                </a:solidFill>
                <a:latin typeface="Arial"/>
                <a:ea typeface="Times New Roman"/>
                <a:cs typeface="Times New Roman"/>
              </a:rPr>
              <a:t>     </a:t>
            </a:r>
            <a:r>
              <a:rPr lang="en-US" b="1" dirty="0" smtClean="0">
                <a:solidFill>
                  <a:srgbClr val="FF0000"/>
                </a:solidFill>
                <a:latin typeface="Arial"/>
                <a:ea typeface="Times New Roman"/>
                <a:cs typeface="Times New Roman"/>
              </a:rPr>
              <a:t>         </a:t>
            </a:r>
            <a:endParaRPr lang="en-US" dirty="0" smtClean="0">
              <a:ea typeface="Calibri"/>
              <a:cs typeface="Times New Roman"/>
            </a:endParaRPr>
          </a:p>
          <a:p>
            <a:pPr>
              <a:lnSpc>
                <a:spcPct val="115000"/>
              </a:lnSpc>
            </a:pPr>
            <a:r>
              <a:rPr lang="bg-BG" dirty="0" smtClean="0">
                <a:solidFill>
                  <a:srgbClr val="000000"/>
                </a:solidFill>
                <a:latin typeface="Arial"/>
                <a:ea typeface="Times New Roman"/>
                <a:cs typeface="Times New Roman"/>
              </a:rPr>
              <a:t> </a:t>
            </a:r>
            <a:endParaRPr lang="en-US" dirty="0">
              <a:ea typeface="Calibri"/>
              <a:cs typeface="Times New Roman"/>
            </a:endParaRPr>
          </a:p>
        </p:txBody>
      </p:sp>
    </p:spTree>
    <p:extLst>
      <p:ext uri="{BB962C8B-B14F-4D97-AF65-F5344CB8AC3E}">
        <p14:creationId xmlns:p14="http://schemas.microsoft.com/office/powerpoint/2010/main" val="237500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615" y="1280930"/>
            <a:ext cx="9121899" cy="4287531"/>
          </a:xfrm>
          <a:prstGeom prst="rect">
            <a:avLst/>
          </a:prstGeom>
        </p:spPr>
      </p:pic>
    </p:spTree>
    <p:extLst>
      <p:ext uri="{BB962C8B-B14F-4D97-AF65-F5344CB8AC3E}">
        <p14:creationId xmlns:p14="http://schemas.microsoft.com/office/powerpoint/2010/main" val="406213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a:t>
            </a:r>
            <a:endParaRPr lang="bg-BG" dirty="0"/>
          </a:p>
        </p:txBody>
      </p:sp>
      <p:sp>
        <p:nvSpPr>
          <p:cNvPr id="3" name="Content Placeholder 2"/>
          <p:cNvSpPr>
            <a:spLocks noGrp="1"/>
          </p:cNvSpPr>
          <p:nvPr>
            <p:ph idx="1"/>
          </p:nvPr>
        </p:nvSpPr>
        <p:spPr/>
        <p:txBody>
          <a:bodyPr/>
          <a:lstStyle/>
          <a:p>
            <a:pPr lvl="0"/>
            <a:r>
              <a:rPr lang="en-US" dirty="0"/>
              <a:t>It could be near the river Danube or anywhere else </a:t>
            </a:r>
            <a:endParaRPr lang="bg-BG" dirty="0"/>
          </a:p>
          <a:p>
            <a:pPr lvl="0"/>
            <a:r>
              <a:rPr lang="en-US" dirty="0"/>
              <a:t>People would collect the trash around the river [or anywhere else], the water would be cleaner, there could be more kinds of fish, the environment would be nicer and it would make the tourist come to the cities around the Danube. This would be advantage not only for us, but also for city, because they will spend money..</a:t>
            </a:r>
            <a:endParaRPr lang="bg-BG" dirty="0"/>
          </a:p>
          <a:p>
            <a:pPr lvl="0"/>
            <a:r>
              <a:rPr lang="en-US" dirty="0"/>
              <a:t>There could be nets in the river which would catch the trash</a:t>
            </a:r>
            <a:endParaRPr lang="bg-BG" dirty="0"/>
          </a:p>
          <a:p>
            <a:pPr marL="0" indent="0">
              <a:buNone/>
            </a:pPr>
            <a:endParaRPr lang="bg-BG" dirty="0"/>
          </a:p>
        </p:txBody>
      </p:sp>
    </p:spTree>
    <p:extLst>
      <p:ext uri="{BB962C8B-B14F-4D97-AF65-F5344CB8AC3E}">
        <p14:creationId xmlns:p14="http://schemas.microsoft.com/office/powerpoint/2010/main" val="172485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way how to get money for the project</a:t>
            </a:r>
            <a:endParaRPr lang="bg-BG" dirty="0"/>
          </a:p>
        </p:txBody>
      </p:sp>
      <p:sp>
        <p:nvSpPr>
          <p:cNvPr id="3" name="Content Placeholder 2"/>
          <p:cNvSpPr>
            <a:spLocks noGrp="1"/>
          </p:cNvSpPr>
          <p:nvPr>
            <p:ph idx="1"/>
          </p:nvPr>
        </p:nvSpPr>
        <p:spPr/>
        <p:txBody>
          <a:bodyPr/>
          <a:lstStyle/>
          <a:p>
            <a:pPr marL="0" indent="0">
              <a:buNone/>
            </a:pPr>
            <a:r>
              <a:rPr lang="en-US" dirty="0"/>
              <a:t/>
            </a:r>
            <a:br>
              <a:rPr lang="en-US" dirty="0"/>
            </a:br>
            <a:r>
              <a:rPr lang="en-US" dirty="0"/>
              <a:t>1] water power station on the river, we would make electricity, we would be paid by the people</a:t>
            </a:r>
            <a:br>
              <a:rPr lang="en-US" dirty="0"/>
            </a:br>
            <a:endParaRPr lang="en-US" dirty="0" smtClean="0"/>
          </a:p>
          <a:p>
            <a:pPr marL="0" indent="0">
              <a:buNone/>
            </a:pPr>
            <a:r>
              <a:rPr lang="en-US" dirty="0" smtClean="0"/>
              <a:t>2]donations </a:t>
            </a:r>
            <a:r>
              <a:rPr lang="en-US" dirty="0"/>
              <a:t>from people who want to have their city </a:t>
            </a:r>
            <a:r>
              <a:rPr lang="en-US" dirty="0" smtClean="0"/>
              <a:t>nicer</a:t>
            </a:r>
          </a:p>
          <a:p>
            <a:pPr marL="0" indent="0">
              <a:buNone/>
            </a:pPr>
            <a:endParaRPr lang="en-US" dirty="0"/>
          </a:p>
          <a:p>
            <a:pPr marL="0" indent="0">
              <a:buNone/>
            </a:pPr>
            <a:r>
              <a:rPr lang="en-US" dirty="0" smtClean="0"/>
              <a:t>3] money from the state</a:t>
            </a:r>
            <a:endParaRPr lang="bg-BG" dirty="0"/>
          </a:p>
          <a:p>
            <a:endParaRPr lang="bg-BG" dirty="0"/>
          </a:p>
        </p:txBody>
      </p:sp>
    </p:spTree>
    <p:extLst>
      <p:ext uri="{BB962C8B-B14F-4D97-AF65-F5344CB8AC3E}">
        <p14:creationId xmlns:p14="http://schemas.microsoft.com/office/powerpoint/2010/main" val="373405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298"/>
            <a:ext cx="10515600" cy="1325563"/>
          </a:xfrm>
        </p:spPr>
        <p:txBody>
          <a:bodyPr/>
          <a:lstStyle/>
          <a:p>
            <a:pPr algn="ctr"/>
            <a:r>
              <a:rPr lang="en-US" dirty="0" smtClean="0"/>
              <a:t>Advantages</a:t>
            </a:r>
            <a:endParaRPr lang="bg-BG" dirty="0"/>
          </a:p>
        </p:txBody>
      </p:sp>
      <p:sp>
        <p:nvSpPr>
          <p:cNvPr id="3" name="Content Placeholder 2"/>
          <p:cNvSpPr>
            <a:spLocks noGrp="1"/>
          </p:cNvSpPr>
          <p:nvPr>
            <p:ph idx="1"/>
          </p:nvPr>
        </p:nvSpPr>
        <p:spPr/>
        <p:txBody>
          <a:bodyPr/>
          <a:lstStyle/>
          <a:p>
            <a:r>
              <a:rPr lang="en-US" dirty="0"/>
              <a:t>This can be almost for everyone – it is not hard work</a:t>
            </a:r>
            <a:endParaRPr lang="bg-BG" dirty="0"/>
          </a:p>
          <a:p>
            <a:r>
              <a:rPr lang="en-US" dirty="0" smtClean="0"/>
              <a:t>increase </a:t>
            </a:r>
            <a:r>
              <a:rPr lang="en-US" dirty="0"/>
              <a:t>youth </a:t>
            </a:r>
            <a:r>
              <a:rPr lang="en-US" dirty="0" smtClean="0"/>
              <a:t>employment</a:t>
            </a:r>
          </a:p>
          <a:p>
            <a:r>
              <a:rPr lang="en-US" dirty="0" smtClean="0"/>
              <a:t>cleaner environment</a:t>
            </a:r>
          </a:p>
          <a:p>
            <a:r>
              <a:rPr lang="en-US" dirty="0" smtClean="0"/>
              <a:t>more </a:t>
            </a:r>
            <a:r>
              <a:rPr lang="en-US" dirty="0"/>
              <a:t>tourists </a:t>
            </a:r>
            <a:r>
              <a:rPr lang="en-US" dirty="0" smtClean="0"/>
              <a:t>probably</a:t>
            </a:r>
          </a:p>
          <a:p>
            <a:r>
              <a:rPr lang="en-US" dirty="0" smtClean="0"/>
              <a:t>people who will do this job would be more considerate against the environment in the future </a:t>
            </a:r>
          </a:p>
          <a:p>
            <a:endParaRPr lang="bg-BG" dirty="0"/>
          </a:p>
        </p:txBody>
      </p:sp>
    </p:spTree>
    <p:extLst>
      <p:ext uri="{BB962C8B-B14F-4D97-AF65-F5344CB8AC3E}">
        <p14:creationId xmlns:p14="http://schemas.microsoft.com/office/powerpoint/2010/main" val="26463619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абърче">
  <a:themeElements>
    <a:clrScheme name="Кабърче">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абърче">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бърче">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23</TotalTime>
  <Words>157</Words>
  <Application>Microsoft Office PowerPoint</Application>
  <PresentationFormat>По избор</PresentationFormat>
  <Paragraphs>20</Paragraphs>
  <Slides>5</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5</vt:i4>
      </vt:variant>
    </vt:vector>
  </HeadingPairs>
  <TitlesOfParts>
    <vt:vector size="6" baseType="lpstr">
      <vt:lpstr>Кабърче</vt:lpstr>
      <vt:lpstr>Collecting trash </vt:lpstr>
      <vt:lpstr>Презентация на PowerPoint</vt:lpstr>
      <vt:lpstr>Plan</vt:lpstr>
      <vt:lpstr>The way how to get money for the project</vt:lpstr>
      <vt:lpstr>Advantages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trash </dc:title>
  <dc:creator>309 PC2</dc:creator>
  <cp:lastModifiedBy>Eli</cp:lastModifiedBy>
  <cp:revision>3</cp:revision>
  <dcterms:created xsi:type="dcterms:W3CDTF">2017-03-20T13:52:40Z</dcterms:created>
  <dcterms:modified xsi:type="dcterms:W3CDTF">2017-03-21T17:44:01Z</dcterms:modified>
</cp:coreProperties>
</file>